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embeddedFontLst>
    <p:embeddedFont>
      <p:font typeface="Abril Fatface"/>
      <p:regular r:id="rId46"/>
    </p:embeddedFont>
    <p:embeddedFont>
      <p:font typeface="Poppins"/>
      <p:regular r:id="rId47"/>
      <p:bold r:id="rId48"/>
      <p:italic r:id="rId49"/>
      <p:boldItalic r:id="rId50"/>
    </p:embeddedFont>
    <p:embeddedFont>
      <p:font typeface="Poppins Light"/>
      <p:regular r:id="rId51"/>
      <p:bold r:id="rId52"/>
      <p:italic r:id="rId53"/>
      <p:boldItalic r:id="rId54"/>
    </p:embeddedFont>
    <p:embeddedFont>
      <p:font typeface="Yeseva One"/>
      <p:regular r:id="rId55"/>
    </p:embeddedFont>
    <p:embeddedFont>
      <p:font typeface="Homemade Apple"/>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7" roundtripDataSignature="AMtx7mjs00UlqpXYm7Sl+kxXCpNtQNNt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C994F1-EB39-4346-856C-61F5B5240508}">
  <a:tblStyle styleId="{FBC994F1-EB39-4346-856C-61F5B52405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AbrilFatface-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Light-regular.fntdata"/><Relationship Id="rId50" Type="http://schemas.openxmlformats.org/officeDocument/2006/relationships/font" Target="fonts/Poppins-boldItalic.fntdata"/><Relationship Id="rId53" Type="http://schemas.openxmlformats.org/officeDocument/2006/relationships/font" Target="fonts/PoppinsLight-italic.fntdata"/><Relationship Id="rId52" Type="http://schemas.openxmlformats.org/officeDocument/2006/relationships/font" Target="fonts/PoppinsLight-bold.fntdata"/><Relationship Id="rId11" Type="http://schemas.openxmlformats.org/officeDocument/2006/relationships/slide" Target="slides/slide5.xml"/><Relationship Id="rId55" Type="http://schemas.openxmlformats.org/officeDocument/2006/relationships/font" Target="fonts/YesevaOne-regular.fntdata"/><Relationship Id="rId10" Type="http://schemas.openxmlformats.org/officeDocument/2006/relationships/slide" Target="slides/slide4.xml"/><Relationship Id="rId54" Type="http://schemas.openxmlformats.org/officeDocument/2006/relationships/font" Target="fonts/PoppinsLight-boldItalic.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HomemadeAppl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bd6c5365d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bd6c5365d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a403a616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6a403a616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d753fad6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bd753fad61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a403a61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6a403a616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a403a616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6a403a6168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a403a616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6a403a6168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a403a616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6a403a6168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a403a616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26a403a6168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6a403a6168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26a403a6168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a403a616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6a403a6168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bd8147c27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2bd8147c27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a403a6168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6a403a6168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6a403a6168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26a403a6168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a403a61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6a403a6168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a403a616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6a403a6168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a403a6168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6a403a6168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a403a6168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6a403a6168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6a403a616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26a403a6168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6a403a6168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6a403a6168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6a403a6168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26a403a6168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6a403a6168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26a403a6168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6a403a6168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6a403a6168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6a403a6168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6a403a6168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6a403a616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26a403a6168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6a403a61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26a403a6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bd6c5365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2bd6c5365d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6a403a616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26a403a6168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6a403a616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26a403a6168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a403a61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6a403a616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a403a616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6a403a6168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d753fad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d753fad6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a403a61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6a403a616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7.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2.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5"/>
          <p:cNvSpPr txBox="1"/>
          <p:nvPr>
            <p:ph idx="1" type="subTitle"/>
          </p:nvPr>
        </p:nvSpPr>
        <p:spPr>
          <a:xfrm>
            <a:off x="477375" y="4358175"/>
            <a:ext cx="7047900" cy="586500"/>
          </a:xfrm>
          <a:prstGeom prst="rect">
            <a:avLst/>
          </a:prstGeom>
          <a:solidFill>
            <a:schemeClr val="accent1"/>
          </a:solid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15000"/>
              </a:lnSpc>
              <a:spcBef>
                <a:spcPts val="0"/>
              </a:spcBef>
              <a:spcAft>
                <a:spcPts val="0"/>
              </a:spcAft>
              <a:buClr>
                <a:schemeClr val="lt1"/>
              </a:buClr>
              <a:buSzPts val="1800"/>
              <a:buNone/>
              <a:defRPr>
                <a:solidFill>
                  <a:schemeClr val="lt1"/>
                </a:solidFill>
              </a:defRPr>
            </a:lvl2pPr>
            <a:lvl3pPr lvl="2" algn="l">
              <a:lnSpc>
                <a:spcPct val="115000"/>
              </a:lnSpc>
              <a:spcBef>
                <a:spcPts val="2100"/>
              </a:spcBef>
              <a:spcAft>
                <a:spcPts val="0"/>
              </a:spcAft>
              <a:buClr>
                <a:schemeClr val="lt1"/>
              </a:buClr>
              <a:buSzPts val="1800"/>
              <a:buNone/>
              <a:defRPr>
                <a:solidFill>
                  <a:schemeClr val="lt1"/>
                </a:solidFill>
              </a:defRPr>
            </a:lvl3pPr>
            <a:lvl4pPr lvl="3" algn="l">
              <a:lnSpc>
                <a:spcPct val="115000"/>
              </a:lnSpc>
              <a:spcBef>
                <a:spcPts val="2100"/>
              </a:spcBef>
              <a:spcAft>
                <a:spcPts val="0"/>
              </a:spcAft>
              <a:buClr>
                <a:schemeClr val="lt1"/>
              </a:buClr>
              <a:buSzPts val="1800"/>
              <a:buNone/>
              <a:defRPr>
                <a:solidFill>
                  <a:schemeClr val="lt1"/>
                </a:solidFill>
              </a:defRPr>
            </a:lvl4pPr>
            <a:lvl5pPr lvl="4" algn="l">
              <a:lnSpc>
                <a:spcPct val="115000"/>
              </a:lnSpc>
              <a:spcBef>
                <a:spcPts val="2100"/>
              </a:spcBef>
              <a:spcAft>
                <a:spcPts val="0"/>
              </a:spcAft>
              <a:buClr>
                <a:schemeClr val="lt1"/>
              </a:buClr>
              <a:buSzPts val="1800"/>
              <a:buNone/>
              <a:defRPr>
                <a:solidFill>
                  <a:schemeClr val="lt1"/>
                </a:solidFill>
              </a:defRPr>
            </a:lvl5pPr>
            <a:lvl6pPr lvl="5" algn="l">
              <a:lnSpc>
                <a:spcPct val="115000"/>
              </a:lnSpc>
              <a:spcBef>
                <a:spcPts val="2100"/>
              </a:spcBef>
              <a:spcAft>
                <a:spcPts val="0"/>
              </a:spcAft>
              <a:buClr>
                <a:schemeClr val="lt1"/>
              </a:buClr>
              <a:buSzPts val="1800"/>
              <a:buNone/>
              <a:defRPr>
                <a:solidFill>
                  <a:schemeClr val="lt1"/>
                </a:solidFill>
              </a:defRPr>
            </a:lvl6pPr>
            <a:lvl7pPr lvl="6" algn="l">
              <a:lnSpc>
                <a:spcPct val="115000"/>
              </a:lnSpc>
              <a:spcBef>
                <a:spcPts val="2100"/>
              </a:spcBef>
              <a:spcAft>
                <a:spcPts val="0"/>
              </a:spcAft>
              <a:buClr>
                <a:schemeClr val="lt1"/>
              </a:buClr>
              <a:buSzPts val="1800"/>
              <a:buNone/>
              <a:defRPr>
                <a:solidFill>
                  <a:schemeClr val="lt1"/>
                </a:solidFill>
              </a:defRPr>
            </a:lvl7pPr>
            <a:lvl8pPr lvl="7" algn="l">
              <a:lnSpc>
                <a:spcPct val="115000"/>
              </a:lnSpc>
              <a:spcBef>
                <a:spcPts val="2100"/>
              </a:spcBef>
              <a:spcAft>
                <a:spcPts val="0"/>
              </a:spcAft>
              <a:buClr>
                <a:schemeClr val="lt1"/>
              </a:buClr>
              <a:buSzPts val="1800"/>
              <a:buNone/>
              <a:defRPr>
                <a:solidFill>
                  <a:schemeClr val="lt1"/>
                </a:solidFill>
              </a:defRPr>
            </a:lvl8pPr>
            <a:lvl9pPr lvl="8" algn="l">
              <a:lnSpc>
                <a:spcPct val="115000"/>
              </a:lnSpc>
              <a:spcBef>
                <a:spcPts val="2100"/>
              </a:spcBef>
              <a:spcAft>
                <a:spcPts val="2100"/>
              </a:spcAft>
              <a:buClr>
                <a:schemeClr val="lt1"/>
              </a:buClr>
              <a:buSzPts val="1800"/>
              <a:buNone/>
              <a:defRPr>
                <a:solidFill>
                  <a:schemeClr val="lt1"/>
                </a:solidFill>
              </a:defRPr>
            </a:lvl9pPr>
          </a:lstStyle>
          <a:p/>
        </p:txBody>
      </p:sp>
      <p:sp>
        <p:nvSpPr>
          <p:cNvPr id="12" name="Google Shape;12;p25"/>
          <p:cNvSpPr txBox="1"/>
          <p:nvPr>
            <p:ph type="title"/>
          </p:nvPr>
        </p:nvSpPr>
        <p:spPr>
          <a:xfrm>
            <a:off x="477375" y="1689650"/>
            <a:ext cx="7047900" cy="2526900"/>
          </a:xfrm>
          <a:prstGeom prst="rect">
            <a:avLst/>
          </a:prstGeom>
          <a:noFill/>
          <a:ln>
            <a:noFill/>
          </a:ln>
        </p:spPr>
        <p:txBody>
          <a:bodyPr anchorCtr="0" anchor="ctr" bIns="121900" lIns="121900" spcFirstLastPara="1" rIns="121900" wrap="square" tIns="121900">
            <a:noAutofit/>
          </a:bodyPr>
          <a:lstStyle>
            <a:lvl1pPr lvl="0" marR="0" algn="l">
              <a:lnSpc>
                <a:spcPct val="80000"/>
              </a:lnSpc>
              <a:spcBef>
                <a:spcPts val="0"/>
              </a:spcBef>
              <a:spcAft>
                <a:spcPts val="0"/>
              </a:spcAft>
              <a:buClr>
                <a:schemeClr val="dk1"/>
              </a:buClr>
              <a:buSzPts val="9000"/>
              <a:buFont typeface="Aldrich"/>
              <a:buNone/>
              <a:defRPr sz="69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13" name="Google Shape;13;p25"/>
          <p:cNvSpPr/>
          <p:nvPr/>
        </p:nvSpPr>
        <p:spPr>
          <a:xfrm>
            <a:off x="8277125" y="125"/>
            <a:ext cx="39147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5"/>
          <p:cNvSpPr/>
          <p:nvPr/>
        </p:nvSpPr>
        <p:spPr>
          <a:xfrm flipH="1" rot="10800000">
            <a:off x="8881707" y="0"/>
            <a:ext cx="1423800" cy="22455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p:nvPr/>
        </p:nvSpPr>
        <p:spPr>
          <a:xfrm flipH="1" rot="10800000">
            <a:off x="9519557" y="125"/>
            <a:ext cx="1143600" cy="1803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10389170" y="3535432"/>
            <a:ext cx="1443600" cy="1443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10793703" y="2782024"/>
            <a:ext cx="634500" cy="634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5"/>
          <p:cNvSpPr/>
          <p:nvPr/>
        </p:nvSpPr>
        <p:spPr>
          <a:xfrm>
            <a:off x="8606871" y="4680157"/>
            <a:ext cx="1679793" cy="1220440"/>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25"/>
          <p:cNvSpPr/>
          <p:nvPr/>
        </p:nvSpPr>
        <p:spPr>
          <a:xfrm>
            <a:off x="9259706" y="5561024"/>
            <a:ext cx="1493497" cy="1281241"/>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0" name="Google Shape;20;p25"/>
          <p:cNvGrpSpPr/>
          <p:nvPr/>
        </p:nvGrpSpPr>
        <p:grpSpPr>
          <a:xfrm>
            <a:off x="10359957" y="5182183"/>
            <a:ext cx="1502034" cy="1675952"/>
            <a:chOff x="6415621" y="443747"/>
            <a:chExt cx="1388458" cy="1549225"/>
          </a:xfrm>
        </p:grpSpPr>
        <p:sp>
          <p:nvSpPr>
            <p:cNvPr id="21" name="Google Shape;21;p25"/>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25"/>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25"/>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25"/>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25"/>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25"/>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25"/>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25"/>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25"/>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25"/>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25"/>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 name="Google Shape;32;p25"/>
          <p:cNvGrpSpPr/>
          <p:nvPr/>
        </p:nvGrpSpPr>
        <p:grpSpPr>
          <a:xfrm>
            <a:off x="8692696" y="4599830"/>
            <a:ext cx="1812954" cy="2501662"/>
            <a:chOff x="259396" y="3664530"/>
            <a:chExt cx="1812954" cy="2501662"/>
          </a:xfrm>
        </p:grpSpPr>
        <p:sp>
          <p:nvSpPr>
            <p:cNvPr id="33" name="Google Shape;33;p25"/>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25"/>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25"/>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25"/>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25"/>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25"/>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25"/>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25"/>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25"/>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25"/>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25"/>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25"/>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25"/>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 name="Google Shape;46;p25"/>
          <p:cNvGrpSpPr/>
          <p:nvPr/>
        </p:nvGrpSpPr>
        <p:grpSpPr>
          <a:xfrm rot="10800000">
            <a:off x="9902441" y="8"/>
            <a:ext cx="1502034" cy="1675952"/>
            <a:chOff x="6415621" y="443747"/>
            <a:chExt cx="1388458" cy="1549225"/>
          </a:xfrm>
        </p:grpSpPr>
        <p:sp>
          <p:nvSpPr>
            <p:cNvPr id="47" name="Google Shape;47;p25"/>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25"/>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25"/>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25"/>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25"/>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25"/>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25"/>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25"/>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25"/>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25"/>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25"/>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 name="Google Shape;58;p25"/>
          <p:cNvSpPr/>
          <p:nvPr/>
        </p:nvSpPr>
        <p:spPr>
          <a:xfrm flipH="1">
            <a:off x="10880985" y="-83395"/>
            <a:ext cx="1385619" cy="1380040"/>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358" name="Shape 358"/>
        <p:cNvGrpSpPr/>
        <p:nvPr/>
      </p:nvGrpSpPr>
      <p:grpSpPr>
        <a:xfrm>
          <a:off x="0" y="0"/>
          <a:ext cx="0" cy="0"/>
          <a:chOff x="0" y="0"/>
          <a:chExt cx="0" cy="0"/>
        </a:xfrm>
      </p:grpSpPr>
      <p:sp>
        <p:nvSpPr>
          <p:cNvPr id="359" name="Google Shape;359;p34"/>
          <p:cNvSpPr txBox="1"/>
          <p:nvPr>
            <p:ph idx="1" type="subTitle"/>
          </p:nvPr>
        </p:nvSpPr>
        <p:spPr>
          <a:xfrm>
            <a:off x="587713" y="2316000"/>
            <a:ext cx="2215500" cy="606900"/>
          </a:xfrm>
          <a:prstGeom prst="rect">
            <a:avLst/>
          </a:prstGeom>
          <a:solidFill>
            <a:schemeClr val="accent1"/>
          </a:solid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sz="2200">
                <a:solidFill>
                  <a:schemeClr val="accent4"/>
                </a:solidFill>
                <a:latin typeface="Yeseva One"/>
                <a:ea typeface="Yeseva One"/>
                <a:cs typeface="Yeseva One"/>
                <a:sym typeface="Yeseva One"/>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60" name="Google Shape;360;p34"/>
          <p:cNvSpPr txBox="1"/>
          <p:nvPr>
            <p:ph idx="2" type="subTitle"/>
          </p:nvPr>
        </p:nvSpPr>
        <p:spPr>
          <a:xfrm>
            <a:off x="2787980" y="2316000"/>
            <a:ext cx="2215500" cy="606900"/>
          </a:xfrm>
          <a:prstGeom prst="rect">
            <a:avLst/>
          </a:prstGeom>
          <a:solidFill>
            <a:schemeClr val="accent2"/>
          </a:solid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sz="2200">
                <a:solidFill>
                  <a:schemeClr val="accent4"/>
                </a:solidFill>
                <a:latin typeface="Yeseva One"/>
                <a:ea typeface="Yeseva One"/>
                <a:cs typeface="Yeseva One"/>
                <a:sym typeface="Yeseva One"/>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61" name="Google Shape;361;p34"/>
          <p:cNvSpPr txBox="1"/>
          <p:nvPr>
            <p:ph idx="3" type="subTitle"/>
          </p:nvPr>
        </p:nvSpPr>
        <p:spPr>
          <a:xfrm>
            <a:off x="4988248" y="2316000"/>
            <a:ext cx="2215500" cy="606900"/>
          </a:xfrm>
          <a:prstGeom prst="rect">
            <a:avLst/>
          </a:prstGeom>
          <a:solidFill>
            <a:schemeClr val="accent3"/>
          </a:solid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sz="2200">
                <a:latin typeface="Yeseva One"/>
                <a:ea typeface="Yeseva One"/>
                <a:cs typeface="Yeseva One"/>
                <a:sym typeface="Yeseva One"/>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62" name="Google Shape;362;p34"/>
          <p:cNvSpPr txBox="1"/>
          <p:nvPr>
            <p:ph idx="4" type="subTitle"/>
          </p:nvPr>
        </p:nvSpPr>
        <p:spPr>
          <a:xfrm>
            <a:off x="7188516" y="2316000"/>
            <a:ext cx="2215500" cy="606900"/>
          </a:xfrm>
          <a:prstGeom prst="rect">
            <a:avLst/>
          </a:prstGeom>
          <a:solidFill>
            <a:schemeClr val="accent2"/>
          </a:solid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sz="2200">
                <a:solidFill>
                  <a:schemeClr val="accent4"/>
                </a:solidFill>
                <a:latin typeface="Yeseva One"/>
                <a:ea typeface="Yeseva One"/>
                <a:cs typeface="Yeseva One"/>
                <a:sym typeface="Yeseva One"/>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63" name="Google Shape;363;p34"/>
          <p:cNvSpPr txBox="1"/>
          <p:nvPr>
            <p:ph idx="5" type="subTitle"/>
          </p:nvPr>
        </p:nvSpPr>
        <p:spPr>
          <a:xfrm>
            <a:off x="9388784" y="2316000"/>
            <a:ext cx="2215500" cy="606900"/>
          </a:xfrm>
          <a:prstGeom prst="rect">
            <a:avLst/>
          </a:prstGeom>
          <a:solidFill>
            <a:schemeClr val="accent1"/>
          </a:solid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sz="2200">
                <a:solidFill>
                  <a:schemeClr val="accent4"/>
                </a:solidFill>
                <a:latin typeface="Yeseva One"/>
                <a:ea typeface="Yeseva One"/>
                <a:cs typeface="Yeseva One"/>
                <a:sym typeface="Yeseva One"/>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64" name="Google Shape;364;p34"/>
          <p:cNvSpPr txBox="1"/>
          <p:nvPr>
            <p:ph type="title"/>
          </p:nvPr>
        </p:nvSpPr>
        <p:spPr>
          <a:xfrm>
            <a:off x="415600" y="974367"/>
            <a:ext cx="113607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65" name="Google Shape;365;p34"/>
          <p:cNvSpPr txBox="1"/>
          <p:nvPr>
            <p:ph idx="6" type="body"/>
          </p:nvPr>
        </p:nvSpPr>
        <p:spPr>
          <a:xfrm>
            <a:off x="587725" y="3238625"/>
            <a:ext cx="2200200" cy="16731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66" name="Google Shape;366;p34"/>
          <p:cNvSpPr txBox="1"/>
          <p:nvPr>
            <p:ph idx="7" type="body"/>
          </p:nvPr>
        </p:nvSpPr>
        <p:spPr>
          <a:xfrm>
            <a:off x="2803225" y="3238625"/>
            <a:ext cx="2185200" cy="16731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67" name="Google Shape;367;p34"/>
          <p:cNvSpPr txBox="1"/>
          <p:nvPr>
            <p:ph idx="8" type="body"/>
          </p:nvPr>
        </p:nvSpPr>
        <p:spPr>
          <a:xfrm>
            <a:off x="4988250" y="3238625"/>
            <a:ext cx="2215500" cy="16731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68" name="Google Shape;368;p34"/>
          <p:cNvSpPr txBox="1"/>
          <p:nvPr>
            <p:ph idx="9" type="body"/>
          </p:nvPr>
        </p:nvSpPr>
        <p:spPr>
          <a:xfrm>
            <a:off x="7242675" y="3238625"/>
            <a:ext cx="2146200" cy="16731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69" name="Google Shape;369;p34"/>
          <p:cNvSpPr txBox="1"/>
          <p:nvPr>
            <p:ph idx="13" type="body"/>
          </p:nvPr>
        </p:nvSpPr>
        <p:spPr>
          <a:xfrm>
            <a:off x="9388625" y="3238625"/>
            <a:ext cx="2215500" cy="16731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70" name="Google Shape;370;p34"/>
          <p:cNvSpPr/>
          <p:nvPr/>
        </p:nvSpPr>
        <p:spPr>
          <a:xfrm flipH="1" rot="10800000">
            <a:off x="2" y="-100"/>
            <a:ext cx="999900" cy="1577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flipH="1" rot="10800000">
            <a:off x="447960" y="144"/>
            <a:ext cx="803100" cy="1266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34"/>
          <p:cNvGrpSpPr/>
          <p:nvPr/>
        </p:nvGrpSpPr>
        <p:grpSpPr>
          <a:xfrm rot="10800000">
            <a:off x="717184" y="88"/>
            <a:ext cx="1054812" cy="1176946"/>
            <a:chOff x="6415621" y="443747"/>
            <a:chExt cx="1388458" cy="1549225"/>
          </a:xfrm>
        </p:grpSpPr>
        <p:sp>
          <p:nvSpPr>
            <p:cNvPr id="373" name="Google Shape;373;p34"/>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34"/>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34"/>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34"/>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34"/>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34"/>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34"/>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34"/>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34"/>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34"/>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34"/>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4" name="Google Shape;384;p34"/>
          <p:cNvSpPr/>
          <p:nvPr/>
        </p:nvSpPr>
        <p:spPr>
          <a:xfrm flipH="1">
            <a:off x="10880985" y="-83395"/>
            <a:ext cx="1385619" cy="1380040"/>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385" name="Shape 385"/>
        <p:cNvGrpSpPr/>
        <p:nvPr/>
      </p:nvGrpSpPr>
      <p:grpSpPr>
        <a:xfrm>
          <a:off x="0" y="0"/>
          <a:ext cx="0" cy="0"/>
          <a:chOff x="0" y="0"/>
          <a:chExt cx="0" cy="0"/>
        </a:xfrm>
      </p:grpSpPr>
      <p:sp>
        <p:nvSpPr>
          <p:cNvPr id="386" name="Google Shape;386;p35"/>
          <p:cNvSpPr/>
          <p:nvPr/>
        </p:nvSpPr>
        <p:spPr>
          <a:xfrm>
            <a:off x="0" y="0"/>
            <a:ext cx="6096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5"/>
          <p:cNvSpPr txBox="1"/>
          <p:nvPr>
            <p:ph type="title"/>
          </p:nvPr>
        </p:nvSpPr>
        <p:spPr>
          <a:xfrm>
            <a:off x="6563475" y="2122000"/>
            <a:ext cx="5393100" cy="12429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8" name="Google Shape;388;p35"/>
          <p:cNvSpPr txBox="1"/>
          <p:nvPr>
            <p:ph idx="1" type="body"/>
          </p:nvPr>
        </p:nvSpPr>
        <p:spPr>
          <a:xfrm>
            <a:off x="6563572" y="3503650"/>
            <a:ext cx="5393100" cy="17025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2100"/>
              </a:spcBef>
              <a:spcAft>
                <a:spcPts val="0"/>
              </a:spcAft>
              <a:buSzPts val="1800"/>
              <a:buChar char="■"/>
              <a:defRPr/>
            </a:lvl3pPr>
            <a:lvl4pPr indent="-342900" lvl="3" marL="1828800" algn="l">
              <a:lnSpc>
                <a:spcPct val="115000"/>
              </a:lnSpc>
              <a:spcBef>
                <a:spcPts val="2100"/>
              </a:spcBef>
              <a:spcAft>
                <a:spcPts val="0"/>
              </a:spcAft>
              <a:buSzPts val="1800"/>
              <a:buChar char="●"/>
              <a:defRPr/>
            </a:lvl4pPr>
            <a:lvl5pPr indent="-342900" lvl="4" marL="2286000" algn="l">
              <a:lnSpc>
                <a:spcPct val="115000"/>
              </a:lnSpc>
              <a:spcBef>
                <a:spcPts val="2100"/>
              </a:spcBef>
              <a:spcAft>
                <a:spcPts val="0"/>
              </a:spcAft>
              <a:buSzPts val="1800"/>
              <a:buChar char="○"/>
              <a:defRPr/>
            </a:lvl5pPr>
            <a:lvl6pPr indent="-342900" lvl="5" marL="2743200" algn="l">
              <a:lnSpc>
                <a:spcPct val="115000"/>
              </a:lnSpc>
              <a:spcBef>
                <a:spcPts val="2100"/>
              </a:spcBef>
              <a:spcAft>
                <a:spcPts val="0"/>
              </a:spcAft>
              <a:buSzPts val="1800"/>
              <a:buChar char="■"/>
              <a:defRPr/>
            </a:lvl6pPr>
            <a:lvl7pPr indent="-342900" lvl="6" marL="3200400" algn="l">
              <a:lnSpc>
                <a:spcPct val="115000"/>
              </a:lnSpc>
              <a:spcBef>
                <a:spcPts val="2100"/>
              </a:spcBef>
              <a:spcAft>
                <a:spcPts val="0"/>
              </a:spcAft>
              <a:buSzPts val="1800"/>
              <a:buChar char="●"/>
              <a:defRPr/>
            </a:lvl7pPr>
            <a:lvl8pPr indent="-342900" lvl="7" marL="3657600" algn="l">
              <a:lnSpc>
                <a:spcPct val="115000"/>
              </a:lnSpc>
              <a:spcBef>
                <a:spcPts val="2100"/>
              </a:spcBef>
              <a:spcAft>
                <a:spcPts val="0"/>
              </a:spcAft>
              <a:buSzPts val="1800"/>
              <a:buChar char="○"/>
              <a:defRPr/>
            </a:lvl8pPr>
            <a:lvl9pPr indent="-342900" lvl="8" marL="4114800" algn="l">
              <a:lnSpc>
                <a:spcPct val="115000"/>
              </a:lnSpc>
              <a:spcBef>
                <a:spcPts val="2100"/>
              </a:spcBef>
              <a:spcAft>
                <a:spcPts val="2100"/>
              </a:spcAft>
              <a:buSzPts val="1800"/>
              <a:buChar char="■"/>
              <a:defRPr/>
            </a:lvl9pPr>
          </a:lstStyle>
          <a:p/>
        </p:txBody>
      </p:sp>
      <p:sp>
        <p:nvSpPr>
          <p:cNvPr id="389" name="Google Shape;389;p35"/>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390" name="Shape 390"/>
        <p:cNvGrpSpPr/>
        <p:nvPr/>
      </p:nvGrpSpPr>
      <p:grpSpPr>
        <a:xfrm>
          <a:off x="0" y="0"/>
          <a:ext cx="0" cy="0"/>
          <a:chOff x="0" y="0"/>
          <a:chExt cx="0" cy="0"/>
        </a:xfrm>
      </p:grpSpPr>
      <p:sp>
        <p:nvSpPr>
          <p:cNvPr id="391" name="Google Shape;391;p36"/>
          <p:cNvSpPr/>
          <p:nvPr/>
        </p:nvSpPr>
        <p:spPr>
          <a:xfrm>
            <a:off x="6136325" y="0"/>
            <a:ext cx="6096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6"/>
          <p:cNvSpPr txBox="1"/>
          <p:nvPr>
            <p:ph type="title"/>
          </p:nvPr>
        </p:nvSpPr>
        <p:spPr>
          <a:xfrm>
            <a:off x="340851" y="1981100"/>
            <a:ext cx="5346000" cy="1264200"/>
          </a:xfrm>
          <a:prstGeom prst="rect">
            <a:avLst/>
          </a:prstGeom>
          <a:noFill/>
          <a:ln>
            <a:noFill/>
          </a:ln>
        </p:spPr>
        <p:txBody>
          <a:bodyPr anchorCtr="0" anchor="ctr" bIns="121900" lIns="121900" spcFirstLastPara="1" rIns="121900" wrap="square" tIns="121900">
            <a:noAutofit/>
          </a:bodyPr>
          <a:lstStyle>
            <a:lvl1pPr lvl="0" marR="0" algn="r">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93" name="Google Shape;393;p36"/>
          <p:cNvSpPr txBox="1"/>
          <p:nvPr>
            <p:ph idx="1" type="body"/>
          </p:nvPr>
        </p:nvSpPr>
        <p:spPr>
          <a:xfrm>
            <a:off x="340947" y="3438950"/>
            <a:ext cx="5346000" cy="1702500"/>
          </a:xfrm>
          <a:prstGeom prst="rect">
            <a:avLst/>
          </a:prstGeom>
          <a:noFill/>
          <a:ln>
            <a:noFill/>
          </a:ln>
        </p:spPr>
        <p:txBody>
          <a:bodyPr anchorCtr="0" anchor="t" bIns="121900" lIns="121900" spcFirstLastPara="1" rIns="121900" wrap="square" tIns="121900">
            <a:noAutofit/>
          </a:bodyPr>
          <a:lstStyle>
            <a:lvl1pPr indent="-342900" lvl="0" marL="457200" algn="r">
              <a:lnSpc>
                <a:spcPct val="115000"/>
              </a:lnSpc>
              <a:spcBef>
                <a:spcPts val="0"/>
              </a:spcBef>
              <a:spcAft>
                <a:spcPts val="0"/>
              </a:spcAft>
              <a:buSzPts val="1800"/>
              <a:buChar char="●"/>
              <a:defRPr/>
            </a:lvl1pPr>
            <a:lvl2pPr indent="-342900" lvl="1" marL="914400" algn="r">
              <a:lnSpc>
                <a:spcPct val="115000"/>
              </a:lnSpc>
              <a:spcBef>
                <a:spcPts val="0"/>
              </a:spcBef>
              <a:spcAft>
                <a:spcPts val="0"/>
              </a:spcAft>
              <a:buSzPts val="1800"/>
              <a:buChar char="○"/>
              <a:defRPr/>
            </a:lvl2pPr>
            <a:lvl3pPr indent="-342900" lvl="2" marL="1371600" algn="r">
              <a:lnSpc>
                <a:spcPct val="115000"/>
              </a:lnSpc>
              <a:spcBef>
                <a:spcPts val="2100"/>
              </a:spcBef>
              <a:spcAft>
                <a:spcPts val="0"/>
              </a:spcAft>
              <a:buSzPts val="1800"/>
              <a:buChar char="■"/>
              <a:defRPr/>
            </a:lvl3pPr>
            <a:lvl4pPr indent="-342900" lvl="3" marL="1828800" algn="r">
              <a:lnSpc>
                <a:spcPct val="115000"/>
              </a:lnSpc>
              <a:spcBef>
                <a:spcPts val="2100"/>
              </a:spcBef>
              <a:spcAft>
                <a:spcPts val="0"/>
              </a:spcAft>
              <a:buSzPts val="1800"/>
              <a:buChar char="●"/>
              <a:defRPr/>
            </a:lvl4pPr>
            <a:lvl5pPr indent="-342900" lvl="4" marL="2286000" algn="r">
              <a:lnSpc>
                <a:spcPct val="115000"/>
              </a:lnSpc>
              <a:spcBef>
                <a:spcPts val="2100"/>
              </a:spcBef>
              <a:spcAft>
                <a:spcPts val="0"/>
              </a:spcAft>
              <a:buSzPts val="1800"/>
              <a:buChar char="○"/>
              <a:defRPr/>
            </a:lvl5pPr>
            <a:lvl6pPr indent="-342900" lvl="5" marL="2743200" algn="r">
              <a:lnSpc>
                <a:spcPct val="115000"/>
              </a:lnSpc>
              <a:spcBef>
                <a:spcPts val="2100"/>
              </a:spcBef>
              <a:spcAft>
                <a:spcPts val="0"/>
              </a:spcAft>
              <a:buSzPts val="1800"/>
              <a:buChar char="■"/>
              <a:defRPr/>
            </a:lvl6pPr>
            <a:lvl7pPr indent="-342900" lvl="6" marL="3200400" algn="r">
              <a:lnSpc>
                <a:spcPct val="115000"/>
              </a:lnSpc>
              <a:spcBef>
                <a:spcPts val="2100"/>
              </a:spcBef>
              <a:spcAft>
                <a:spcPts val="0"/>
              </a:spcAft>
              <a:buSzPts val="1800"/>
              <a:buChar char="●"/>
              <a:defRPr/>
            </a:lvl7pPr>
            <a:lvl8pPr indent="-342900" lvl="7" marL="3657600" algn="r">
              <a:lnSpc>
                <a:spcPct val="115000"/>
              </a:lnSpc>
              <a:spcBef>
                <a:spcPts val="2100"/>
              </a:spcBef>
              <a:spcAft>
                <a:spcPts val="0"/>
              </a:spcAft>
              <a:buSzPts val="1800"/>
              <a:buChar char="○"/>
              <a:defRPr/>
            </a:lvl8pPr>
            <a:lvl9pPr indent="-342900" lvl="8" marL="4114800" algn="r">
              <a:lnSpc>
                <a:spcPct val="115000"/>
              </a:lnSpc>
              <a:spcBef>
                <a:spcPts val="2100"/>
              </a:spcBef>
              <a:spcAft>
                <a:spcPts val="210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bg>
      <p:bgPr>
        <a:solidFill>
          <a:schemeClr val="accent3"/>
        </a:solidFill>
      </p:bgPr>
    </p:bg>
    <p:spTree>
      <p:nvGrpSpPr>
        <p:cNvPr id="394" name="Shape 394"/>
        <p:cNvGrpSpPr/>
        <p:nvPr/>
      </p:nvGrpSpPr>
      <p:grpSpPr>
        <a:xfrm>
          <a:off x="0" y="0"/>
          <a:ext cx="0" cy="0"/>
          <a:chOff x="0" y="0"/>
          <a:chExt cx="0" cy="0"/>
        </a:xfrm>
      </p:grpSpPr>
      <p:sp>
        <p:nvSpPr>
          <p:cNvPr id="395" name="Google Shape;395;p37"/>
          <p:cNvSpPr/>
          <p:nvPr/>
        </p:nvSpPr>
        <p:spPr>
          <a:xfrm>
            <a:off x="1074000" y="611250"/>
            <a:ext cx="10044000" cy="5635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txBox="1"/>
          <p:nvPr>
            <p:ph type="title"/>
          </p:nvPr>
        </p:nvSpPr>
        <p:spPr>
          <a:xfrm>
            <a:off x="1183675" y="941325"/>
            <a:ext cx="9825000" cy="977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5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97" name="Google Shape;397;p37"/>
          <p:cNvSpPr txBox="1"/>
          <p:nvPr>
            <p:ph idx="1" type="subTitle"/>
          </p:nvPr>
        </p:nvSpPr>
        <p:spPr>
          <a:xfrm>
            <a:off x="2187000" y="2682870"/>
            <a:ext cx="7818000" cy="574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000"/>
              <a:buNone/>
              <a:defRPr sz="6000"/>
            </a:lvl1pPr>
            <a:lvl2pPr lvl="1" algn="l">
              <a:lnSpc>
                <a:spcPct val="115000"/>
              </a:lnSpc>
              <a:spcBef>
                <a:spcPts val="0"/>
              </a:spcBef>
              <a:spcAft>
                <a:spcPts val="0"/>
              </a:spcAft>
              <a:buSzPts val="6000"/>
              <a:buNone/>
              <a:defRPr sz="6000"/>
            </a:lvl2pPr>
            <a:lvl3pPr lvl="2" algn="l">
              <a:lnSpc>
                <a:spcPct val="115000"/>
              </a:lnSpc>
              <a:spcBef>
                <a:spcPts val="0"/>
              </a:spcBef>
              <a:spcAft>
                <a:spcPts val="0"/>
              </a:spcAft>
              <a:buSzPts val="6000"/>
              <a:buNone/>
              <a:defRPr sz="6000"/>
            </a:lvl3pPr>
            <a:lvl4pPr lvl="3" algn="l">
              <a:lnSpc>
                <a:spcPct val="115000"/>
              </a:lnSpc>
              <a:spcBef>
                <a:spcPts val="0"/>
              </a:spcBef>
              <a:spcAft>
                <a:spcPts val="0"/>
              </a:spcAft>
              <a:buSzPts val="6000"/>
              <a:buNone/>
              <a:defRPr sz="6000"/>
            </a:lvl4pPr>
            <a:lvl5pPr lvl="4" algn="l">
              <a:lnSpc>
                <a:spcPct val="115000"/>
              </a:lnSpc>
              <a:spcBef>
                <a:spcPts val="0"/>
              </a:spcBef>
              <a:spcAft>
                <a:spcPts val="0"/>
              </a:spcAft>
              <a:buSzPts val="6000"/>
              <a:buNone/>
              <a:defRPr sz="6000"/>
            </a:lvl5pPr>
            <a:lvl6pPr lvl="5" algn="l">
              <a:lnSpc>
                <a:spcPct val="115000"/>
              </a:lnSpc>
              <a:spcBef>
                <a:spcPts val="0"/>
              </a:spcBef>
              <a:spcAft>
                <a:spcPts val="0"/>
              </a:spcAft>
              <a:buSzPts val="6000"/>
              <a:buNone/>
              <a:defRPr sz="6000"/>
            </a:lvl6pPr>
            <a:lvl7pPr lvl="6" algn="l">
              <a:lnSpc>
                <a:spcPct val="115000"/>
              </a:lnSpc>
              <a:spcBef>
                <a:spcPts val="0"/>
              </a:spcBef>
              <a:spcAft>
                <a:spcPts val="0"/>
              </a:spcAft>
              <a:buSzPts val="6000"/>
              <a:buNone/>
              <a:defRPr sz="6000"/>
            </a:lvl7pPr>
            <a:lvl8pPr lvl="7" algn="l">
              <a:lnSpc>
                <a:spcPct val="115000"/>
              </a:lnSpc>
              <a:spcBef>
                <a:spcPts val="0"/>
              </a:spcBef>
              <a:spcAft>
                <a:spcPts val="0"/>
              </a:spcAft>
              <a:buSzPts val="6000"/>
              <a:buNone/>
              <a:defRPr sz="6000"/>
            </a:lvl8pPr>
            <a:lvl9pPr lvl="8" algn="l">
              <a:lnSpc>
                <a:spcPct val="115000"/>
              </a:lnSpc>
              <a:spcBef>
                <a:spcPts val="0"/>
              </a:spcBef>
              <a:spcAft>
                <a:spcPts val="0"/>
              </a:spcAft>
              <a:buSzPts val="6000"/>
              <a:buNone/>
              <a:defRPr sz="6000"/>
            </a:lvl9pPr>
          </a:lstStyle>
          <a:p/>
        </p:txBody>
      </p:sp>
      <p:cxnSp>
        <p:nvCxnSpPr>
          <p:cNvPr id="398" name="Google Shape;398;p37"/>
          <p:cNvCxnSpPr/>
          <p:nvPr/>
        </p:nvCxnSpPr>
        <p:spPr>
          <a:xfrm>
            <a:off x="1783800" y="3262113"/>
            <a:ext cx="8624400" cy="0"/>
          </a:xfrm>
          <a:prstGeom prst="straightConnector1">
            <a:avLst/>
          </a:prstGeom>
          <a:noFill/>
          <a:ln cap="flat" cmpd="sng" w="9525">
            <a:solidFill>
              <a:schemeClr val="dk2"/>
            </a:solidFill>
            <a:prstDash val="solid"/>
            <a:round/>
            <a:headEnd len="sm" w="sm" type="none"/>
            <a:tailEnd len="sm" w="sm" type="none"/>
          </a:ln>
        </p:spPr>
      </p:cxnSp>
      <p:sp>
        <p:nvSpPr>
          <p:cNvPr id="399" name="Google Shape;399;p37"/>
          <p:cNvSpPr txBox="1"/>
          <p:nvPr>
            <p:ph idx="2" type="subTitle"/>
          </p:nvPr>
        </p:nvSpPr>
        <p:spPr>
          <a:xfrm>
            <a:off x="3914250" y="3585963"/>
            <a:ext cx="43635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2100"/>
              </a:spcBef>
              <a:spcAft>
                <a:spcPts val="0"/>
              </a:spcAft>
              <a:buSzPts val="1800"/>
              <a:buNone/>
              <a:defRPr/>
            </a:lvl3pPr>
            <a:lvl4pPr lvl="3" algn="l">
              <a:lnSpc>
                <a:spcPct val="115000"/>
              </a:lnSpc>
              <a:spcBef>
                <a:spcPts val="2100"/>
              </a:spcBef>
              <a:spcAft>
                <a:spcPts val="0"/>
              </a:spcAft>
              <a:buSzPts val="1800"/>
              <a:buNone/>
              <a:defRPr/>
            </a:lvl4pPr>
            <a:lvl5pPr lvl="4" algn="l">
              <a:lnSpc>
                <a:spcPct val="115000"/>
              </a:lnSpc>
              <a:spcBef>
                <a:spcPts val="2100"/>
              </a:spcBef>
              <a:spcAft>
                <a:spcPts val="0"/>
              </a:spcAft>
              <a:buSzPts val="1800"/>
              <a:buNone/>
              <a:defRPr/>
            </a:lvl5pPr>
            <a:lvl6pPr lvl="5" algn="l">
              <a:lnSpc>
                <a:spcPct val="115000"/>
              </a:lnSpc>
              <a:spcBef>
                <a:spcPts val="2100"/>
              </a:spcBef>
              <a:spcAft>
                <a:spcPts val="0"/>
              </a:spcAft>
              <a:buSzPts val="1800"/>
              <a:buNone/>
              <a:defRPr/>
            </a:lvl6pPr>
            <a:lvl7pPr lvl="6" algn="l">
              <a:lnSpc>
                <a:spcPct val="115000"/>
              </a:lnSpc>
              <a:spcBef>
                <a:spcPts val="2100"/>
              </a:spcBef>
              <a:spcAft>
                <a:spcPts val="0"/>
              </a:spcAft>
              <a:buSzPts val="1800"/>
              <a:buNone/>
              <a:defRPr/>
            </a:lvl7pPr>
            <a:lvl8pPr lvl="7" algn="l">
              <a:lnSpc>
                <a:spcPct val="115000"/>
              </a:lnSpc>
              <a:spcBef>
                <a:spcPts val="2100"/>
              </a:spcBef>
              <a:spcAft>
                <a:spcPts val="0"/>
              </a:spcAft>
              <a:buSzPts val="1800"/>
              <a:buNone/>
              <a:defRPr/>
            </a:lvl8pPr>
            <a:lvl9pPr lvl="8" algn="l">
              <a:lnSpc>
                <a:spcPct val="115000"/>
              </a:lnSpc>
              <a:spcBef>
                <a:spcPts val="2100"/>
              </a:spcBef>
              <a:spcAft>
                <a:spcPts val="2100"/>
              </a:spcAft>
              <a:buSzPts val="1800"/>
              <a:buNone/>
              <a:defRPr/>
            </a:lvl9pPr>
          </a:lstStyle>
          <a:p/>
        </p:txBody>
      </p:sp>
      <p:sp>
        <p:nvSpPr>
          <p:cNvPr id="400" name="Google Shape;400;p37"/>
          <p:cNvSpPr txBox="1"/>
          <p:nvPr>
            <p:ph idx="3" type="title"/>
          </p:nvPr>
        </p:nvSpPr>
        <p:spPr>
          <a:xfrm>
            <a:off x="1398850" y="3932275"/>
            <a:ext cx="9394500" cy="977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401" name="Google Shape;401;p37"/>
          <p:cNvSpPr txBox="1"/>
          <p:nvPr>
            <p:ph idx="4" type="subTitle"/>
          </p:nvPr>
        </p:nvSpPr>
        <p:spPr>
          <a:xfrm>
            <a:off x="3914250" y="4957563"/>
            <a:ext cx="43635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i="1"/>
            </a:lvl1pPr>
            <a:lvl2pPr lvl="1" algn="l">
              <a:lnSpc>
                <a:spcPct val="115000"/>
              </a:lnSpc>
              <a:spcBef>
                <a:spcPts val="0"/>
              </a:spcBef>
              <a:spcAft>
                <a:spcPts val="0"/>
              </a:spcAft>
              <a:buSzPts val="1800"/>
              <a:buNone/>
              <a:defRPr/>
            </a:lvl2pPr>
            <a:lvl3pPr lvl="2" algn="l">
              <a:lnSpc>
                <a:spcPct val="115000"/>
              </a:lnSpc>
              <a:spcBef>
                <a:spcPts val="2100"/>
              </a:spcBef>
              <a:spcAft>
                <a:spcPts val="0"/>
              </a:spcAft>
              <a:buSzPts val="1800"/>
              <a:buNone/>
              <a:defRPr/>
            </a:lvl3pPr>
            <a:lvl4pPr lvl="3" algn="l">
              <a:lnSpc>
                <a:spcPct val="115000"/>
              </a:lnSpc>
              <a:spcBef>
                <a:spcPts val="2100"/>
              </a:spcBef>
              <a:spcAft>
                <a:spcPts val="0"/>
              </a:spcAft>
              <a:buSzPts val="1800"/>
              <a:buNone/>
              <a:defRPr/>
            </a:lvl4pPr>
            <a:lvl5pPr lvl="4" algn="l">
              <a:lnSpc>
                <a:spcPct val="115000"/>
              </a:lnSpc>
              <a:spcBef>
                <a:spcPts val="2100"/>
              </a:spcBef>
              <a:spcAft>
                <a:spcPts val="0"/>
              </a:spcAft>
              <a:buSzPts val="1800"/>
              <a:buNone/>
              <a:defRPr/>
            </a:lvl5pPr>
            <a:lvl6pPr lvl="5" algn="l">
              <a:lnSpc>
                <a:spcPct val="115000"/>
              </a:lnSpc>
              <a:spcBef>
                <a:spcPts val="2100"/>
              </a:spcBef>
              <a:spcAft>
                <a:spcPts val="0"/>
              </a:spcAft>
              <a:buSzPts val="1800"/>
              <a:buNone/>
              <a:defRPr/>
            </a:lvl6pPr>
            <a:lvl7pPr lvl="6" algn="l">
              <a:lnSpc>
                <a:spcPct val="115000"/>
              </a:lnSpc>
              <a:spcBef>
                <a:spcPts val="2100"/>
              </a:spcBef>
              <a:spcAft>
                <a:spcPts val="0"/>
              </a:spcAft>
              <a:buSzPts val="1800"/>
              <a:buNone/>
              <a:defRPr/>
            </a:lvl7pPr>
            <a:lvl8pPr lvl="7" algn="l">
              <a:lnSpc>
                <a:spcPct val="115000"/>
              </a:lnSpc>
              <a:spcBef>
                <a:spcPts val="2100"/>
              </a:spcBef>
              <a:spcAft>
                <a:spcPts val="0"/>
              </a:spcAft>
              <a:buSzPts val="1800"/>
              <a:buNone/>
              <a:defRPr/>
            </a:lvl8pPr>
            <a:lvl9pPr lvl="8" algn="l">
              <a:lnSpc>
                <a:spcPct val="115000"/>
              </a:lnSpc>
              <a:spcBef>
                <a:spcPts val="2100"/>
              </a:spcBef>
              <a:spcAft>
                <a:spcPts val="2100"/>
              </a:spcAft>
              <a:buSzPts val="1800"/>
              <a:buNone/>
              <a:defRPr/>
            </a:lvl9pPr>
          </a:lstStyle>
          <a:p/>
        </p:txBody>
      </p:sp>
      <p:cxnSp>
        <p:nvCxnSpPr>
          <p:cNvPr id="402" name="Google Shape;402;p37"/>
          <p:cNvCxnSpPr/>
          <p:nvPr/>
        </p:nvCxnSpPr>
        <p:spPr>
          <a:xfrm>
            <a:off x="1301663" y="5770888"/>
            <a:ext cx="2986500" cy="0"/>
          </a:xfrm>
          <a:prstGeom prst="straightConnector1">
            <a:avLst/>
          </a:prstGeom>
          <a:noFill/>
          <a:ln cap="flat" cmpd="sng" w="9525">
            <a:solidFill>
              <a:srgbClr val="434343"/>
            </a:solidFill>
            <a:prstDash val="solid"/>
            <a:round/>
            <a:headEnd len="sm" w="sm" type="none"/>
            <a:tailEnd len="sm" w="sm" type="none"/>
          </a:ln>
        </p:spPr>
      </p:cxnSp>
      <p:cxnSp>
        <p:nvCxnSpPr>
          <p:cNvPr id="403" name="Google Shape;403;p37"/>
          <p:cNvCxnSpPr/>
          <p:nvPr/>
        </p:nvCxnSpPr>
        <p:spPr>
          <a:xfrm>
            <a:off x="7903838" y="5770888"/>
            <a:ext cx="2986500" cy="0"/>
          </a:xfrm>
          <a:prstGeom prst="straightConnector1">
            <a:avLst/>
          </a:prstGeom>
          <a:noFill/>
          <a:ln cap="flat" cmpd="sng" w="9525">
            <a:solidFill>
              <a:srgbClr val="434343"/>
            </a:solidFill>
            <a:prstDash val="solid"/>
            <a:round/>
            <a:headEnd len="sm" w="sm" type="none"/>
            <a:tailEnd len="sm" w="sm" type="none"/>
          </a:ln>
        </p:spPr>
      </p:cxnSp>
      <p:sp>
        <p:nvSpPr>
          <p:cNvPr id="404" name="Google Shape;404;p37"/>
          <p:cNvSpPr txBox="1"/>
          <p:nvPr>
            <p:ph idx="5" type="subTitle"/>
          </p:nvPr>
        </p:nvSpPr>
        <p:spPr>
          <a:xfrm>
            <a:off x="1301675" y="57708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i="1" sz="1600"/>
            </a:lvl1pPr>
            <a:lvl2pPr lvl="1" algn="l">
              <a:lnSpc>
                <a:spcPct val="115000"/>
              </a:lnSpc>
              <a:spcBef>
                <a:spcPts val="0"/>
              </a:spcBef>
              <a:spcAft>
                <a:spcPts val="0"/>
              </a:spcAft>
              <a:buSzPts val="1800"/>
              <a:buNone/>
              <a:defRPr i="1"/>
            </a:lvl2pPr>
            <a:lvl3pPr lvl="2" algn="l">
              <a:lnSpc>
                <a:spcPct val="115000"/>
              </a:lnSpc>
              <a:spcBef>
                <a:spcPts val="2100"/>
              </a:spcBef>
              <a:spcAft>
                <a:spcPts val="0"/>
              </a:spcAft>
              <a:buSzPts val="1800"/>
              <a:buNone/>
              <a:defRPr i="1"/>
            </a:lvl3pPr>
            <a:lvl4pPr lvl="3" algn="l">
              <a:lnSpc>
                <a:spcPct val="115000"/>
              </a:lnSpc>
              <a:spcBef>
                <a:spcPts val="2100"/>
              </a:spcBef>
              <a:spcAft>
                <a:spcPts val="0"/>
              </a:spcAft>
              <a:buSzPts val="1800"/>
              <a:buNone/>
              <a:defRPr i="1"/>
            </a:lvl4pPr>
            <a:lvl5pPr lvl="4" algn="l">
              <a:lnSpc>
                <a:spcPct val="115000"/>
              </a:lnSpc>
              <a:spcBef>
                <a:spcPts val="2100"/>
              </a:spcBef>
              <a:spcAft>
                <a:spcPts val="0"/>
              </a:spcAft>
              <a:buSzPts val="1800"/>
              <a:buNone/>
              <a:defRPr i="1"/>
            </a:lvl5pPr>
            <a:lvl6pPr lvl="5" algn="l">
              <a:lnSpc>
                <a:spcPct val="115000"/>
              </a:lnSpc>
              <a:spcBef>
                <a:spcPts val="2100"/>
              </a:spcBef>
              <a:spcAft>
                <a:spcPts val="0"/>
              </a:spcAft>
              <a:buSzPts val="1800"/>
              <a:buNone/>
              <a:defRPr i="1"/>
            </a:lvl6pPr>
            <a:lvl7pPr lvl="6" algn="l">
              <a:lnSpc>
                <a:spcPct val="115000"/>
              </a:lnSpc>
              <a:spcBef>
                <a:spcPts val="2100"/>
              </a:spcBef>
              <a:spcAft>
                <a:spcPts val="0"/>
              </a:spcAft>
              <a:buSzPts val="1800"/>
              <a:buNone/>
              <a:defRPr i="1"/>
            </a:lvl7pPr>
            <a:lvl8pPr lvl="7" algn="l">
              <a:lnSpc>
                <a:spcPct val="115000"/>
              </a:lnSpc>
              <a:spcBef>
                <a:spcPts val="2100"/>
              </a:spcBef>
              <a:spcAft>
                <a:spcPts val="0"/>
              </a:spcAft>
              <a:buSzPts val="1800"/>
              <a:buNone/>
              <a:defRPr i="1"/>
            </a:lvl8pPr>
            <a:lvl9pPr lvl="8" algn="l">
              <a:lnSpc>
                <a:spcPct val="115000"/>
              </a:lnSpc>
              <a:spcBef>
                <a:spcPts val="2100"/>
              </a:spcBef>
              <a:spcAft>
                <a:spcPts val="2100"/>
              </a:spcAft>
              <a:buSzPts val="1800"/>
              <a:buNone/>
              <a:defRPr i="1"/>
            </a:lvl9pPr>
          </a:lstStyle>
          <a:p/>
        </p:txBody>
      </p:sp>
      <p:sp>
        <p:nvSpPr>
          <p:cNvPr id="405" name="Google Shape;405;p37"/>
          <p:cNvSpPr txBox="1"/>
          <p:nvPr>
            <p:ph idx="6" type="subTitle"/>
          </p:nvPr>
        </p:nvSpPr>
        <p:spPr>
          <a:xfrm>
            <a:off x="7909250" y="57708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i="1" sz="1600"/>
            </a:lvl1pPr>
            <a:lvl2pPr lvl="1" algn="l">
              <a:lnSpc>
                <a:spcPct val="115000"/>
              </a:lnSpc>
              <a:spcBef>
                <a:spcPts val="0"/>
              </a:spcBef>
              <a:spcAft>
                <a:spcPts val="0"/>
              </a:spcAft>
              <a:buSzPts val="1800"/>
              <a:buNone/>
              <a:defRPr i="1"/>
            </a:lvl2pPr>
            <a:lvl3pPr lvl="2" algn="l">
              <a:lnSpc>
                <a:spcPct val="115000"/>
              </a:lnSpc>
              <a:spcBef>
                <a:spcPts val="2100"/>
              </a:spcBef>
              <a:spcAft>
                <a:spcPts val="0"/>
              </a:spcAft>
              <a:buSzPts val="1800"/>
              <a:buNone/>
              <a:defRPr i="1"/>
            </a:lvl3pPr>
            <a:lvl4pPr lvl="3" algn="l">
              <a:lnSpc>
                <a:spcPct val="115000"/>
              </a:lnSpc>
              <a:spcBef>
                <a:spcPts val="2100"/>
              </a:spcBef>
              <a:spcAft>
                <a:spcPts val="0"/>
              </a:spcAft>
              <a:buSzPts val="1800"/>
              <a:buNone/>
              <a:defRPr i="1"/>
            </a:lvl4pPr>
            <a:lvl5pPr lvl="4" algn="l">
              <a:lnSpc>
                <a:spcPct val="115000"/>
              </a:lnSpc>
              <a:spcBef>
                <a:spcPts val="2100"/>
              </a:spcBef>
              <a:spcAft>
                <a:spcPts val="0"/>
              </a:spcAft>
              <a:buSzPts val="1800"/>
              <a:buNone/>
              <a:defRPr i="1"/>
            </a:lvl5pPr>
            <a:lvl6pPr lvl="5" algn="l">
              <a:lnSpc>
                <a:spcPct val="115000"/>
              </a:lnSpc>
              <a:spcBef>
                <a:spcPts val="2100"/>
              </a:spcBef>
              <a:spcAft>
                <a:spcPts val="0"/>
              </a:spcAft>
              <a:buSzPts val="1800"/>
              <a:buNone/>
              <a:defRPr i="1"/>
            </a:lvl6pPr>
            <a:lvl7pPr lvl="6" algn="l">
              <a:lnSpc>
                <a:spcPct val="115000"/>
              </a:lnSpc>
              <a:spcBef>
                <a:spcPts val="2100"/>
              </a:spcBef>
              <a:spcAft>
                <a:spcPts val="0"/>
              </a:spcAft>
              <a:buSzPts val="1800"/>
              <a:buNone/>
              <a:defRPr i="1"/>
            </a:lvl7pPr>
            <a:lvl8pPr lvl="7" algn="l">
              <a:lnSpc>
                <a:spcPct val="115000"/>
              </a:lnSpc>
              <a:spcBef>
                <a:spcPts val="2100"/>
              </a:spcBef>
              <a:spcAft>
                <a:spcPts val="0"/>
              </a:spcAft>
              <a:buSzPts val="1800"/>
              <a:buNone/>
              <a:defRPr i="1"/>
            </a:lvl8pPr>
            <a:lvl9pPr lvl="8" algn="l">
              <a:lnSpc>
                <a:spcPct val="115000"/>
              </a:lnSpc>
              <a:spcBef>
                <a:spcPts val="2100"/>
              </a:spcBef>
              <a:spcAft>
                <a:spcPts val="2100"/>
              </a:spcAft>
              <a:buSzPts val="1800"/>
              <a:buNone/>
              <a:defRPr i="1"/>
            </a:lvl9pPr>
          </a:lstStyle>
          <a:p/>
        </p:txBody>
      </p:sp>
      <p:sp>
        <p:nvSpPr>
          <p:cNvPr id="406" name="Google Shape;406;p37"/>
          <p:cNvSpPr txBox="1"/>
          <p:nvPr>
            <p:ph idx="7" type="subTitle"/>
          </p:nvPr>
        </p:nvSpPr>
        <p:spPr>
          <a:xfrm>
            <a:off x="1301675" y="54726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i="1"/>
            </a:lvl1pPr>
            <a:lvl2pPr lvl="1" algn="l">
              <a:lnSpc>
                <a:spcPct val="115000"/>
              </a:lnSpc>
              <a:spcBef>
                <a:spcPts val="0"/>
              </a:spcBef>
              <a:spcAft>
                <a:spcPts val="0"/>
              </a:spcAft>
              <a:buSzPts val="1800"/>
              <a:buNone/>
              <a:defRPr i="1"/>
            </a:lvl2pPr>
            <a:lvl3pPr lvl="2" algn="l">
              <a:lnSpc>
                <a:spcPct val="115000"/>
              </a:lnSpc>
              <a:spcBef>
                <a:spcPts val="2100"/>
              </a:spcBef>
              <a:spcAft>
                <a:spcPts val="0"/>
              </a:spcAft>
              <a:buSzPts val="1800"/>
              <a:buNone/>
              <a:defRPr i="1"/>
            </a:lvl3pPr>
            <a:lvl4pPr lvl="3" algn="l">
              <a:lnSpc>
                <a:spcPct val="115000"/>
              </a:lnSpc>
              <a:spcBef>
                <a:spcPts val="2100"/>
              </a:spcBef>
              <a:spcAft>
                <a:spcPts val="0"/>
              </a:spcAft>
              <a:buSzPts val="1800"/>
              <a:buNone/>
              <a:defRPr i="1"/>
            </a:lvl4pPr>
            <a:lvl5pPr lvl="4" algn="l">
              <a:lnSpc>
                <a:spcPct val="115000"/>
              </a:lnSpc>
              <a:spcBef>
                <a:spcPts val="2100"/>
              </a:spcBef>
              <a:spcAft>
                <a:spcPts val="0"/>
              </a:spcAft>
              <a:buSzPts val="1800"/>
              <a:buNone/>
              <a:defRPr i="1"/>
            </a:lvl5pPr>
            <a:lvl6pPr lvl="5" algn="l">
              <a:lnSpc>
                <a:spcPct val="115000"/>
              </a:lnSpc>
              <a:spcBef>
                <a:spcPts val="2100"/>
              </a:spcBef>
              <a:spcAft>
                <a:spcPts val="0"/>
              </a:spcAft>
              <a:buSzPts val="1800"/>
              <a:buNone/>
              <a:defRPr i="1"/>
            </a:lvl6pPr>
            <a:lvl7pPr lvl="6" algn="l">
              <a:lnSpc>
                <a:spcPct val="115000"/>
              </a:lnSpc>
              <a:spcBef>
                <a:spcPts val="2100"/>
              </a:spcBef>
              <a:spcAft>
                <a:spcPts val="0"/>
              </a:spcAft>
              <a:buSzPts val="1800"/>
              <a:buNone/>
              <a:defRPr i="1"/>
            </a:lvl7pPr>
            <a:lvl8pPr lvl="7" algn="l">
              <a:lnSpc>
                <a:spcPct val="115000"/>
              </a:lnSpc>
              <a:spcBef>
                <a:spcPts val="2100"/>
              </a:spcBef>
              <a:spcAft>
                <a:spcPts val="0"/>
              </a:spcAft>
              <a:buSzPts val="1800"/>
              <a:buNone/>
              <a:defRPr i="1"/>
            </a:lvl8pPr>
            <a:lvl9pPr lvl="8" algn="l">
              <a:lnSpc>
                <a:spcPct val="115000"/>
              </a:lnSpc>
              <a:spcBef>
                <a:spcPts val="2100"/>
              </a:spcBef>
              <a:spcAft>
                <a:spcPts val="2100"/>
              </a:spcAft>
              <a:buSzPts val="1800"/>
              <a:buNone/>
              <a:defRPr i="1"/>
            </a:lvl9pPr>
          </a:lstStyle>
          <a:p/>
        </p:txBody>
      </p:sp>
      <p:sp>
        <p:nvSpPr>
          <p:cNvPr id="407" name="Google Shape;407;p37"/>
          <p:cNvSpPr txBox="1"/>
          <p:nvPr>
            <p:ph idx="8" type="subTitle"/>
          </p:nvPr>
        </p:nvSpPr>
        <p:spPr>
          <a:xfrm>
            <a:off x="7909250" y="54726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800"/>
              <a:buNone/>
              <a:defRPr i="1"/>
            </a:lvl1pPr>
            <a:lvl2pPr lvl="1" algn="l">
              <a:lnSpc>
                <a:spcPct val="115000"/>
              </a:lnSpc>
              <a:spcBef>
                <a:spcPts val="0"/>
              </a:spcBef>
              <a:spcAft>
                <a:spcPts val="0"/>
              </a:spcAft>
              <a:buSzPts val="1800"/>
              <a:buNone/>
              <a:defRPr i="1"/>
            </a:lvl2pPr>
            <a:lvl3pPr lvl="2" algn="l">
              <a:lnSpc>
                <a:spcPct val="115000"/>
              </a:lnSpc>
              <a:spcBef>
                <a:spcPts val="2100"/>
              </a:spcBef>
              <a:spcAft>
                <a:spcPts val="0"/>
              </a:spcAft>
              <a:buSzPts val="1800"/>
              <a:buNone/>
              <a:defRPr i="1"/>
            </a:lvl3pPr>
            <a:lvl4pPr lvl="3" algn="l">
              <a:lnSpc>
                <a:spcPct val="115000"/>
              </a:lnSpc>
              <a:spcBef>
                <a:spcPts val="2100"/>
              </a:spcBef>
              <a:spcAft>
                <a:spcPts val="0"/>
              </a:spcAft>
              <a:buSzPts val="1800"/>
              <a:buNone/>
              <a:defRPr i="1"/>
            </a:lvl4pPr>
            <a:lvl5pPr lvl="4" algn="l">
              <a:lnSpc>
                <a:spcPct val="115000"/>
              </a:lnSpc>
              <a:spcBef>
                <a:spcPts val="2100"/>
              </a:spcBef>
              <a:spcAft>
                <a:spcPts val="0"/>
              </a:spcAft>
              <a:buSzPts val="1800"/>
              <a:buNone/>
              <a:defRPr i="1"/>
            </a:lvl5pPr>
            <a:lvl6pPr lvl="5" algn="l">
              <a:lnSpc>
                <a:spcPct val="115000"/>
              </a:lnSpc>
              <a:spcBef>
                <a:spcPts val="2100"/>
              </a:spcBef>
              <a:spcAft>
                <a:spcPts val="0"/>
              </a:spcAft>
              <a:buSzPts val="1800"/>
              <a:buNone/>
              <a:defRPr i="1"/>
            </a:lvl6pPr>
            <a:lvl7pPr lvl="6" algn="l">
              <a:lnSpc>
                <a:spcPct val="115000"/>
              </a:lnSpc>
              <a:spcBef>
                <a:spcPts val="2100"/>
              </a:spcBef>
              <a:spcAft>
                <a:spcPts val="0"/>
              </a:spcAft>
              <a:buSzPts val="1800"/>
              <a:buNone/>
              <a:defRPr i="1"/>
            </a:lvl7pPr>
            <a:lvl8pPr lvl="7" algn="l">
              <a:lnSpc>
                <a:spcPct val="115000"/>
              </a:lnSpc>
              <a:spcBef>
                <a:spcPts val="2100"/>
              </a:spcBef>
              <a:spcAft>
                <a:spcPts val="0"/>
              </a:spcAft>
              <a:buSzPts val="1800"/>
              <a:buNone/>
              <a:defRPr i="1"/>
            </a:lvl8pPr>
            <a:lvl9pPr lvl="8" algn="l">
              <a:lnSpc>
                <a:spcPct val="115000"/>
              </a:lnSpc>
              <a:spcBef>
                <a:spcPts val="2100"/>
              </a:spcBef>
              <a:spcAft>
                <a:spcPts val="2100"/>
              </a:spcAft>
              <a:buSzPts val="1800"/>
              <a:buNone/>
              <a:defRPr i="1"/>
            </a:lvl9pPr>
          </a:lstStyle>
          <a:p/>
        </p:txBody>
      </p:sp>
      <p:grpSp>
        <p:nvGrpSpPr>
          <p:cNvPr id="408" name="Google Shape;408;p37"/>
          <p:cNvGrpSpPr/>
          <p:nvPr/>
        </p:nvGrpSpPr>
        <p:grpSpPr>
          <a:xfrm>
            <a:off x="10216696" y="3914030"/>
            <a:ext cx="1812954" cy="2501662"/>
            <a:chOff x="259396" y="3664530"/>
            <a:chExt cx="1812954" cy="2501662"/>
          </a:xfrm>
        </p:grpSpPr>
        <p:sp>
          <p:nvSpPr>
            <p:cNvPr id="409" name="Google Shape;409;p37"/>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37"/>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37"/>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37"/>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37"/>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37"/>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37"/>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37"/>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37"/>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37"/>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37"/>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37"/>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37"/>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2" name="Google Shape;422;p37"/>
          <p:cNvSpPr/>
          <p:nvPr/>
        </p:nvSpPr>
        <p:spPr>
          <a:xfrm>
            <a:off x="10545633" y="5293463"/>
            <a:ext cx="1281479" cy="846474"/>
          </a:xfrm>
          <a:custGeom>
            <a:rect b="b" l="l" r="r" t="t"/>
            <a:pathLst>
              <a:path extrusionOk="0" h="632878" w="958115">
                <a:moveTo>
                  <a:pt x="0" y="170479"/>
                </a:moveTo>
                <a:lnTo>
                  <a:pt x="958110" y="0"/>
                </a:lnTo>
                <a:cubicBezTo>
                  <a:pt x="958110" y="0"/>
                  <a:pt x="963939" y="545202"/>
                  <a:pt x="598799" y="621468"/>
                </a:cubicBezTo>
                <a:cubicBezTo>
                  <a:pt x="136684" y="717985"/>
                  <a:pt x="0" y="170479"/>
                  <a:pt x="0" y="170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37"/>
          <p:cNvSpPr/>
          <p:nvPr/>
        </p:nvSpPr>
        <p:spPr>
          <a:xfrm>
            <a:off x="10808324" y="5624987"/>
            <a:ext cx="1287254" cy="837711"/>
          </a:xfrm>
          <a:custGeom>
            <a:rect b="b" l="l" r="r" t="t"/>
            <a:pathLst>
              <a:path extrusionOk="0" h="626326" w="962433">
                <a:moveTo>
                  <a:pt x="1666" y="0"/>
                </a:moveTo>
                <a:lnTo>
                  <a:pt x="962434" y="154800"/>
                </a:lnTo>
                <a:cubicBezTo>
                  <a:pt x="962434" y="154800"/>
                  <a:pt x="788260" y="671465"/>
                  <a:pt x="418385" y="623135"/>
                </a:cubicBezTo>
                <a:cubicBezTo>
                  <a:pt x="-49731" y="561965"/>
                  <a:pt x="1666" y="0"/>
                  <a:pt x="166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37"/>
          <p:cNvSpPr/>
          <p:nvPr/>
        </p:nvSpPr>
        <p:spPr>
          <a:xfrm>
            <a:off x="10456476" y="6044226"/>
            <a:ext cx="1340979" cy="767349"/>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37"/>
          <p:cNvSpPr/>
          <p:nvPr/>
        </p:nvSpPr>
        <p:spPr>
          <a:xfrm rot="10800000">
            <a:off x="725776" y="-26615"/>
            <a:ext cx="969600" cy="1529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7"/>
          <p:cNvSpPr/>
          <p:nvPr/>
        </p:nvSpPr>
        <p:spPr>
          <a:xfrm rot="10800000">
            <a:off x="482227" y="-26546"/>
            <a:ext cx="778800" cy="1228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37"/>
          <p:cNvGrpSpPr/>
          <p:nvPr/>
        </p:nvGrpSpPr>
        <p:grpSpPr>
          <a:xfrm flipH="1" rot="10800000">
            <a:off x="-22274" y="-26680"/>
            <a:ext cx="1022877" cy="1141314"/>
            <a:chOff x="6415621" y="443747"/>
            <a:chExt cx="1388458" cy="1549225"/>
          </a:xfrm>
        </p:grpSpPr>
        <p:sp>
          <p:nvSpPr>
            <p:cNvPr id="428" name="Google Shape;428;p37"/>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37"/>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37"/>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37"/>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37"/>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37"/>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37"/>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37"/>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37"/>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37"/>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37"/>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9" name="Google Shape;439;p37"/>
          <p:cNvSpPr/>
          <p:nvPr/>
        </p:nvSpPr>
        <p:spPr>
          <a:xfrm>
            <a:off x="1" y="-83399"/>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440" name="Shape 440"/>
        <p:cNvGrpSpPr/>
        <p:nvPr/>
      </p:nvGrpSpPr>
      <p:grpSpPr>
        <a:xfrm>
          <a:off x="0" y="0"/>
          <a:ext cx="0" cy="0"/>
          <a:chOff x="0" y="0"/>
          <a:chExt cx="0" cy="0"/>
        </a:xfrm>
      </p:grpSpPr>
      <p:sp>
        <p:nvSpPr>
          <p:cNvPr id="441" name="Google Shape;441;p38"/>
          <p:cNvSpPr txBox="1"/>
          <p:nvPr>
            <p:ph type="title"/>
          </p:nvPr>
        </p:nvSpPr>
        <p:spPr>
          <a:xfrm>
            <a:off x="415650" y="421101"/>
            <a:ext cx="11360700" cy="991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442" name="Shape 442"/>
        <p:cNvGrpSpPr/>
        <p:nvPr/>
      </p:nvGrpSpPr>
      <p:grpSpPr>
        <a:xfrm>
          <a:off x="0" y="0"/>
          <a:ext cx="0" cy="0"/>
          <a:chOff x="0" y="0"/>
          <a:chExt cx="0" cy="0"/>
        </a:xfrm>
      </p:grpSpPr>
      <p:grpSp>
        <p:nvGrpSpPr>
          <p:cNvPr id="443" name="Google Shape;443;p39"/>
          <p:cNvGrpSpPr/>
          <p:nvPr/>
        </p:nvGrpSpPr>
        <p:grpSpPr>
          <a:xfrm>
            <a:off x="0" y="0"/>
            <a:ext cx="12192000" cy="6858000"/>
            <a:chOff x="0" y="0"/>
            <a:chExt cx="12192000" cy="6858000"/>
          </a:xfrm>
        </p:grpSpPr>
        <p:sp>
          <p:nvSpPr>
            <p:cNvPr id="444" name="Google Shape;444;p39"/>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9"/>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2">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446" name="Google Shape;446;p39"/>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447" name="Google Shape;447;p39">
              <a:hlinkClick r:id="rId3"/>
            </p:cNvPr>
            <p:cNvPicPr preferRelativeResize="0"/>
            <p:nvPr/>
          </p:nvPicPr>
          <p:blipFill rotWithShape="1">
            <a:blip r:embed="rId4">
              <a:alphaModFix/>
            </a:blip>
            <a:srcRect b="0" l="0" r="0" t="0"/>
            <a:stretch/>
          </p:blipFill>
          <p:spPr>
            <a:xfrm>
              <a:off x="8982558" y="5912306"/>
              <a:ext cx="713232" cy="637863"/>
            </a:xfrm>
            <a:prstGeom prst="rect">
              <a:avLst/>
            </a:prstGeom>
            <a:noFill/>
            <a:ln>
              <a:noFill/>
            </a:ln>
          </p:spPr>
        </p:pic>
        <p:pic>
          <p:nvPicPr>
            <p:cNvPr id="448" name="Google Shape;448;p39">
              <a:hlinkClick r:id="rId5"/>
            </p:cNvPr>
            <p:cNvPicPr preferRelativeResize="0"/>
            <p:nvPr/>
          </p:nvPicPr>
          <p:blipFill rotWithShape="1">
            <a:blip r:embed="rId6">
              <a:alphaModFix/>
            </a:blip>
            <a:srcRect b="0" l="0" r="0" t="0"/>
            <a:stretch/>
          </p:blipFill>
          <p:spPr>
            <a:xfrm>
              <a:off x="9764428" y="5916798"/>
              <a:ext cx="708660" cy="628879"/>
            </a:xfrm>
            <a:prstGeom prst="rect">
              <a:avLst/>
            </a:prstGeom>
            <a:noFill/>
            <a:ln>
              <a:noFill/>
            </a:ln>
          </p:spPr>
        </p:pic>
        <p:pic>
          <p:nvPicPr>
            <p:cNvPr id="449" name="Google Shape;449;p39">
              <a:hlinkClick r:id="rId7"/>
            </p:cNvPr>
            <p:cNvPicPr preferRelativeResize="0"/>
            <p:nvPr/>
          </p:nvPicPr>
          <p:blipFill rotWithShape="1">
            <a:blip r:embed="rId8">
              <a:alphaModFix/>
            </a:blip>
            <a:srcRect b="0" l="0" r="0" t="0"/>
            <a:stretch/>
          </p:blipFill>
          <p:spPr>
            <a:xfrm>
              <a:off x="10541715" y="5905569"/>
              <a:ext cx="612648" cy="624387"/>
            </a:xfrm>
            <a:prstGeom prst="rect">
              <a:avLst/>
            </a:prstGeom>
            <a:noFill/>
            <a:ln>
              <a:noFill/>
            </a:ln>
          </p:spPr>
        </p:pic>
        <p:pic>
          <p:nvPicPr>
            <p:cNvPr id="450" name="Google Shape;450;p39">
              <a:hlinkClick r:id="rId9"/>
            </p:cNvPr>
            <p:cNvPicPr preferRelativeResize="0"/>
            <p:nvPr/>
          </p:nvPicPr>
          <p:blipFill rotWithShape="1">
            <a:blip r:embed="rId10">
              <a:alphaModFix/>
            </a:blip>
            <a:srcRect b="0" l="0" r="0" t="0"/>
            <a:stretch/>
          </p:blipFill>
          <p:spPr>
            <a:xfrm>
              <a:off x="11219049" y="5916799"/>
              <a:ext cx="699516" cy="601927"/>
            </a:xfrm>
            <a:prstGeom prst="rect">
              <a:avLst/>
            </a:prstGeom>
            <a:noFill/>
            <a:ln>
              <a:noFill/>
            </a:ln>
          </p:spPr>
        </p:pic>
        <p:sp>
          <p:nvSpPr>
            <p:cNvPr id="451" name="Google Shape;451;p39"/>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pic>
        <p:nvPicPr>
          <p:cNvPr id="452" name="Google Shape;452;p39"/>
          <p:cNvPicPr preferRelativeResize="0"/>
          <p:nvPr/>
        </p:nvPicPr>
        <p:blipFill rotWithShape="1">
          <a:blip r:embed="rId11">
            <a:alphaModFix/>
          </a:blip>
          <a:srcRect b="20905"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59" name="Shape 59"/>
        <p:cNvGrpSpPr/>
        <p:nvPr/>
      </p:nvGrpSpPr>
      <p:grpSpPr>
        <a:xfrm>
          <a:off x="0" y="0"/>
          <a:ext cx="0" cy="0"/>
          <a:chOff x="0" y="0"/>
          <a:chExt cx="0" cy="0"/>
        </a:xfrm>
      </p:grpSpPr>
      <p:sp>
        <p:nvSpPr>
          <p:cNvPr id="60" name="Google Shape;60;p26"/>
          <p:cNvSpPr/>
          <p:nvPr/>
        </p:nvSpPr>
        <p:spPr>
          <a:xfrm>
            <a:off x="0" y="0"/>
            <a:ext cx="12192000" cy="155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
          <p:cNvSpPr/>
          <p:nvPr/>
        </p:nvSpPr>
        <p:spPr>
          <a:xfrm>
            <a:off x="10408076" y="1472476"/>
            <a:ext cx="681769" cy="390129"/>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2" name="Google Shape;62;p26"/>
          <p:cNvGrpSpPr/>
          <p:nvPr/>
        </p:nvGrpSpPr>
        <p:grpSpPr>
          <a:xfrm>
            <a:off x="10216696" y="3914030"/>
            <a:ext cx="1812954" cy="2501662"/>
            <a:chOff x="259396" y="3664530"/>
            <a:chExt cx="1812954" cy="2501662"/>
          </a:xfrm>
        </p:grpSpPr>
        <p:sp>
          <p:nvSpPr>
            <p:cNvPr id="63" name="Google Shape;63;p26"/>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26"/>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26"/>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26"/>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26"/>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26"/>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26"/>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26"/>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26"/>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26"/>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26"/>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26"/>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26"/>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6" name="Google Shape;76;p26"/>
          <p:cNvSpPr txBox="1"/>
          <p:nvPr>
            <p:ph type="title"/>
          </p:nvPr>
        </p:nvSpPr>
        <p:spPr>
          <a:xfrm>
            <a:off x="1526118" y="2705675"/>
            <a:ext cx="9139800" cy="13248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7000"/>
              <a:buFont typeface="Aldrich"/>
              <a:buNone/>
              <a:defRPr sz="7000"/>
            </a:lvl1pPr>
            <a:lvl2pPr lvl="1"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77" name="Google Shape;77;p26"/>
          <p:cNvSpPr txBox="1"/>
          <p:nvPr>
            <p:ph idx="1" type="body"/>
          </p:nvPr>
        </p:nvSpPr>
        <p:spPr>
          <a:xfrm>
            <a:off x="1526075" y="4109975"/>
            <a:ext cx="9139800" cy="2235900"/>
          </a:xfrm>
          <a:prstGeom prst="rect">
            <a:avLst/>
          </a:prstGeom>
          <a:noFill/>
          <a:ln>
            <a:noFill/>
          </a:ln>
        </p:spPr>
        <p:txBody>
          <a:bodyPr anchorCtr="0" anchor="t" bIns="121900" lIns="121900" spcFirstLastPara="1" rIns="121900" wrap="square" tIns="121900">
            <a:no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2100"/>
              </a:spcBef>
              <a:spcAft>
                <a:spcPts val="0"/>
              </a:spcAft>
              <a:buSzPts val="1800"/>
              <a:buChar char="■"/>
              <a:defRPr/>
            </a:lvl3pPr>
            <a:lvl4pPr indent="-342900" lvl="3" marL="1828800" algn="ctr">
              <a:lnSpc>
                <a:spcPct val="115000"/>
              </a:lnSpc>
              <a:spcBef>
                <a:spcPts val="2100"/>
              </a:spcBef>
              <a:spcAft>
                <a:spcPts val="0"/>
              </a:spcAft>
              <a:buSzPts val="1800"/>
              <a:buChar char="●"/>
              <a:defRPr/>
            </a:lvl4pPr>
            <a:lvl5pPr indent="-342900" lvl="4" marL="2286000" algn="ctr">
              <a:lnSpc>
                <a:spcPct val="115000"/>
              </a:lnSpc>
              <a:spcBef>
                <a:spcPts val="2100"/>
              </a:spcBef>
              <a:spcAft>
                <a:spcPts val="0"/>
              </a:spcAft>
              <a:buSzPts val="1800"/>
              <a:buChar char="○"/>
              <a:defRPr/>
            </a:lvl5pPr>
            <a:lvl6pPr indent="-342900" lvl="5" marL="2743200" algn="ctr">
              <a:lnSpc>
                <a:spcPct val="115000"/>
              </a:lnSpc>
              <a:spcBef>
                <a:spcPts val="2100"/>
              </a:spcBef>
              <a:spcAft>
                <a:spcPts val="0"/>
              </a:spcAft>
              <a:buSzPts val="1800"/>
              <a:buChar char="■"/>
              <a:defRPr/>
            </a:lvl6pPr>
            <a:lvl7pPr indent="-342900" lvl="6" marL="3200400" algn="ctr">
              <a:lnSpc>
                <a:spcPct val="115000"/>
              </a:lnSpc>
              <a:spcBef>
                <a:spcPts val="2100"/>
              </a:spcBef>
              <a:spcAft>
                <a:spcPts val="0"/>
              </a:spcAft>
              <a:buSzPts val="1800"/>
              <a:buChar char="●"/>
              <a:defRPr/>
            </a:lvl7pPr>
            <a:lvl8pPr indent="-342900" lvl="7" marL="3657600" algn="ctr">
              <a:lnSpc>
                <a:spcPct val="115000"/>
              </a:lnSpc>
              <a:spcBef>
                <a:spcPts val="2100"/>
              </a:spcBef>
              <a:spcAft>
                <a:spcPts val="0"/>
              </a:spcAft>
              <a:buSzPts val="1800"/>
              <a:buChar char="○"/>
              <a:defRPr/>
            </a:lvl8pPr>
            <a:lvl9pPr indent="-342900" lvl="8" marL="4114800" algn="ctr">
              <a:lnSpc>
                <a:spcPct val="115000"/>
              </a:lnSpc>
              <a:spcBef>
                <a:spcPts val="2100"/>
              </a:spcBef>
              <a:spcAft>
                <a:spcPts val="2100"/>
              </a:spcAft>
              <a:buSzPts val="1800"/>
              <a:buChar char="■"/>
              <a:defRPr/>
            </a:lvl9pPr>
          </a:lstStyle>
          <a:p/>
        </p:txBody>
      </p:sp>
      <p:sp>
        <p:nvSpPr>
          <p:cNvPr id="78" name="Google Shape;78;p26"/>
          <p:cNvSpPr/>
          <p:nvPr>
            <p:ph idx="2" type="pic"/>
          </p:nvPr>
        </p:nvSpPr>
        <p:spPr>
          <a:xfrm>
            <a:off x="5087400" y="372700"/>
            <a:ext cx="2017200" cy="2017200"/>
          </a:xfrm>
          <a:prstGeom prst="ellipse">
            <a:avLst/>
          </a:prstGeom>
          <a:noFill/>
          <a:ln>
            <a:noFill/>
          </a:ln>
        </p:spPr>
      </p:sp>
      <p:sp>
        <p:nvSpPr>
          <p:cNvPr id="79" name="Google Shape;79;p26"/>
          <p:cNvSpPr/>
          <p:nvPr/>
        </p:nvSpPr>
        <p:spPr>
          <a:xfrm>
            <a:off x="10545633" y="5293463"/>
            <a:ext cx="1281479" cy="846474"/>
          </a:xfrm>
          <a:custGeom>
            <a:rect b="b" l="l" r="r" t="t"/>
            <a:pathLst>
              <a:path extrusionOk="0" h="632878" w="958115">
                <a:moveTo>
                  <a:pt x="0" y="170479"/>
                </a:moveTo>
                <a:lnTo>
                  <a:pt x="958110" y="0"/>
                </a:lnTo>
                <a:cubicBezTo>
                  <a:pt x="958110" y="0"/>
                  <a:pt x="963939" y="545202"/>
                  <a:pt x="598799" y="621468"/>
                </a:cubicBezTo>
                <a:cubicBezTo>
                  <a:pt x="136684" y="717985"/>
                  <a:pt x="0" y="170479"/>
                  <a:pt x="0" y="170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26"/>
          <p:cNvSpPr/>
          <p:nvPr/>
        </p:nvSpPr>
        <p:spPr>
          <a:xfrm>
            <a:off x="10808324" y="5624987"/>
            <a:ext cx="1287254" cy="837711"/>
          </a:xfrm>
          <a:custGeom>
            <a:rect b="b" l="l" r="r" t="t"/>
            <a:pathLst>
              <a:path extrusionOk="0" h="626326" w="962433">
                <a:moveTo>
                  <a:pt x="1666" y="0"/>
                </a:moveTo>
                <a:lnTo>
                  <a:pt x="962434" y="154800"/>
                </a:lnTo>
                <a:cubicBezTo>
                  <a:pt x="962434" y="154800"/>
                  <a:pt x="788260" y="671465"/>
                  <a:pt x="418385" y="623135"/>
                </a:cubicBezTo>
                <a:cubicBezTo>
                  <a:pt x="-49731" y="561965"/>
                  <a:pt x="1666" y="0"/>
                  <a:pt x="1666"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26"/>
          <p:cNvSpPr/>
          <p:nvPr/>
        </p:nvSpPr>
        <p:spPr>
          <a:xfrm>
            <a:off x="10456476" y="6044226"/>
            <a:ext cx="1340979" cy="767349"/>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26"/>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26"/>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26"/>
          <p:cNvSpPr/>
          <p:nvPr/>
        </p:nvSpPr>
        <p:spPr>
          <a:xfrm rot="-425110">
            <a:off x="10021070" y="454242"/>
            <a:ext cx="1341194" cy="767472"/>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 name="Google Shape;85;p26"/>
          <p:cNvGrpSpPr/>
          <p:nvPr/>
        </p:nvGrpSpPr>
        <p:grpSpPr>
          <a:xfrm rot="10800000">
            <a:off x="9902441" y="8"/>
            <a:ext cx="1502034" cy="1675952"/>
            <a:chOff x="6415621" y="443747"/>
            <a:chExt cx="1388458" cy="1549225"/>
          </a:xfrm>
        </p:grpSpPr>
        <p:sp>
          <p:nvSpPr>
            <p:cNvPr id="86" name="Google Shape;86;p26"/>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26"/>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26"/>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26"/>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26"/>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26"/>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26"/>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26"/>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26"/>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26"/>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26"/>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 name="Google Shape;97;p26"/>
          <p:cNvGrpSpPr/>
          <p:nvPr/>
        </p:nvGrpSpPr>
        <p:grpSpPr>
          <a:xfrm rot="5400000">
            <a:off x="77924" y="25566"/>
            <a:ext cx="1346110" cy="1501974"/>
            <a:chOff x="6415621" y="443747"/>
            <a:chExt cx="1388458" cy="1549225"/>
          </a:xfrm>
        </p:grpSpPr>
        <p:sp>
          <p:nvSpPr>
            <p:cNvPr id="98" name="Google Shape;98;p26"/>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26"/>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26"/>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26"/>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26"/>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26"/>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26"/>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26"/>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26"/>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26"/>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26"/>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109" name="Shape 109"/>
        <p:cNvGrpSpPr/>
        <p:nvPr/>
      </p:nvGrpSpPr>
      <p:grpSpPr>
        <a:xfrm>
          <a:off x="0" y="0"/>
          <a:ext cx="0" cy="0"/>
          <a:chOff x="0" y="0"/>
          <a:chExt cx="0" cy="0"/>
        </a:xfrm>
      </p:grpSpPr>
      <p:sp>
        <p:nvSpPr>
          <p:cNvPr id="110" name="Google Shape;110;p27"/>
          <p:cNvSpPr/>
          <p:nvPr/>
        </p:nvSpPr>
        <p:spPr>
          <a:xfrm>
            <a:off x="3673050" y="125"/>
            <a:ext cx="85188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txBox="1"/>
          <p:nvPr>
            <p:ph type="title"/>
          </p:nvPr>
        </p:nvSpPr>
        <p:spPr>
          <a:xfrm>
            <a:off x="250950" y="370225"/>
            <a:ext cx="3160800" cy="36555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2" name="Google Shape;112;p27"/>
          <p:cNvSpPr txBox="1"/>
          <p:nvPr>
            <p:ph idx="1" type="body"/>
          </p:nvPr>
        </p:nvSpPr>
        <p:spPr>
          <a:xfrm>
            <a:off x="4216300" y="2094432"/>
            <a:ext cx="3294600" cy="13227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2100"/>
              </a:spcBef>
              <a:spcAft>
                <a:spcPts val="0"/>
              </a:spcAft>
              <a:buSzPts val="1800"/>
              <a:buChar char="■"/>
              <a:defRPr/>
            </a:lvl3pPr>
            <a:lvl4pPr indent="-342900" lvl="3" marL="1828800" algn="l">
              <a:lnSpc>
                <a:spcPct val="100000"/>
              </a:lnSpc>
              <a:spcBef>
                <a:spcPts val="2100"/>
              </a:spcBef>
              <a:spcAft>
                <a:spcPts val="0"/>
              </a:spcAft>
              <a:buSzPts val="1800"/>
              <a:buChar char="●"/>
              <a:defRPr/>
            </a:lvl4pPr>
            <a:lvl5pPr indent="-342900" lvl="4" marL="2286000" algn="l">
              <a:lnSpc>
                <a:spcPct val="100000"/>
              </a:lnSpc>
              <a:spcBef>
                <a:spcPts val="2100"/>
              </a:spcBef>
              <a:spcAft>
                <a:spcPts val="0"/>
              </a:spcAft>
              <a:buSzPts val="1800"/>
              <a:buChar char="○"/>
              <a:defRPr/>
            </a:lvl5pPr>
            <a:lvl6pPr indent="-342900" lvl="5" marL="2743200" algn="l">
              <a:lnSpc>
                <a:spcPct val="100000"/>
              </a:lnSpc>
              <a:spcBef>
                <a:spcPts val="2100"/>
              </a:spcBef>
              <a:spcAft>
                <a:spcPts val="0"/>
              </a:spcAft>
              <a:buSzPts val="1800"/>
              <a:buChar char="■"/>
              <a:defRPr/>
            </a:lvl6pPr>
            <a:lvl7pPr indent="-342900" lvl="6" marL="3200400" algn="l">
              <a:lnSpc>
                <a:spcPct val="100000"/>
              </a:lnSpc>
              <a:spcBef>
                <a:spcPts val="2100"/>
              </a:spcBef>
              <a:spcAft>
                <a:spcPts val="0"/>
              </a:spcAft>
              <a:buSzPts val="1800"/>
              <a:buChar char="●"/>
              <a:defRPr/>
            </a:lvl7pPr>
            <a:lvl8pPr indent="-342900" lvl="7" marL="3657600" algn="l">
              <a:lnSpc>
                <a:spcPct val="100000"/>
              </a:lnSpc>
              <a:spcBef>
                <a:spcPts val="2100"/>
              </a:spcBef>
              <a:spcAft>
                <a:spcPts val="0"/>
              </a:spcAft>
              <a:buSzPts val="1800"/>
              <a:buChar char="○"/>
              <a:defRPr/>
            </a:lvl8pPr>
            <a:lvl9pPr indent="-342900" lvl="8" marL="4114800" algn="l">
              <a:lnSpc>
                <a:spcPct val="100000"/>
              </a:lnSpc>
              <a:spcBef>
                <a:spcPts val="2100"/>
              </a:spcBef>
              <a:spcAft>
                <a:spcPts val="2100"/>
              </a:spcAft>
              <a:buSzPts val="1800"/>
              <a:buChar char="■"/>
              <a:defRPr/>
            </a:lvl9pPr>
          </a:lstStyle>
          <a:p/>
        </p:txBody>
      </p:sp>
      <p:sp>
        <p:nvSpPr>
          <p:cNvPr id="113" name="Google Shape;113;p27"/>
          <p:cNvSpPr txBox="1"/>
          <p:nvPr>
            <p:ph idx="2" type="body"/>
          </p:nvPr>
        </p:nvSpPr>
        <p:spPr>
          <a:xfrm>
            <a:off x="8174225" y="2094432"/>
            <a:ext cx="3294600" cy="13227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2100"/>
              </a:spcBef>
              <a:spcAft>
                <a:spcPts val="0"/>
              </a:spcAft>
              <a:buSzPts val="1800"/>
              <a:buChar char="■"/>
              <a:defRPr/>
            </a:lvl3pPr>
            <a:lvl4pPr indent="-342900" lvl="3" marL="1828800" algn="l">
              <a:lnSpc>
                <a:spcPct val="100000"/>
              </a:lnSpc>
              <a:spcBef>
                <a:spcPts val="2100"/>
              </a:spcBef>
              <a:spcAft>
                <a:spcPts val="0"/>
              </a:spcAft>
              <a:buSzPts val="1800"/>
              <a:buChar char="●"/>
              <a:defRPr/>
            </a:lvl4pPr>
            <a:lvl5pPr indent="-342900" lvl="4" marL="2286000" algn="l">
              <a:lnSpc>
                <a:spcPct val="100000"/>
              </a:lnSpc>
              <a:spcBef>
                <a:spcPts val="2100"/>
              </a:spcBef>
              <a:spcAft>
                <a:spcPts val="0"/>
              </a:spcAft>
              <a:buSzPts val="1800"/>
              <a:buChar char="○"/>
              <a:defRPr/>
            </a:lvl5pPr>
            <a:lvl6pPr indent="-342900" lvl="5" marL="2743200" algn="l">
              <a:lnSpc>
                <a:spcPct val="100000"/>
              </a:lnSpc>
              <a:spcBef>
                <a:spcPts val="2100"/>
              </a:spcBef>
              <a:spcAft>
                <a:spcPts val="0"/>
              </a:spcAft>
              <a:buSzPts val="1800"/>
              <a:buChar char="■"/>
              <a:defRPr/>
            </a:lvl6pPr>
            <a:lvl7pPr indent="-342900" lvl="6" marL="3200400" algn="l">
              <a:lnSpc>
                <a:spcPct val="100000"/>
              </a:lnSpc>
              <a:spcBef>
                <a:spcPts val="2100"/>
              </a:spcBef>
              <a:spcAft>
                <a:spcPts val="0"/>
              </a:spcAft>
              <a:buSzPts val="1800"/>
              <a:buChar char="●"/>
              <a:defRPr/>
            </a:lvl7pPr>
            <a:lvl8pPr indent="-342900" lvl="7" marL="3657600" algn="l">
              <a:lnSpc>
                <a:spcPct val="100000"/>
              </a:lnSpc>
              <a:spcBef>
                <a:spcPts val="2100"/>
              </a:spcBef>
              <a:spcAft>
                <a:spcPts val="0"/>
              </a:spcAft>
              <a:buSzPts val="1800"/>
              <a:buChar char="○"/>
              <a:defRPr/>
            </a:lvl8pPr>
            <a:lvl9pPr indent="-342900" lvl="8" marL="4114800" algn="l">
              <a:lnSpc>
                <a:spcPct val="100000"/>
              </a:lnSpc>
              <a:spcBef>
                <a:spcPts val="2100"/>
              </a:spcBef>
              <a:spcAft>
                <a:spcPts val="2100"/>
              </a:spcAft>
              <a:buSzPts val="1800"/>
              <a:buChar char="■"/>
              <a:defRPr/>
            </a:lvl9pPr>
          </a:lstStyle>
          <a:p/>
        </p:txBody>
      </p:sp>
      <p:sp>
        <p:nvSpPr>
          <p:cNvPr id="114" name="Google Shape;114;p27"/>
          <p:cNvSpPr txBox="1"/>
          <p:nvPr>
            <p:ph idx="3" type="body"/>
          </p:nvPr>
        </p:nvSpPr>
        <p:spPr>
          <a:xfrm>
            <a:off x="8174200" y="4112991"/>
            <a:ext cx="3294600" cy="13227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2100"/>
              </a:spcBef>
              <a:spcAft>
                <a:spcPts val="0"/>
              </a:spcAft>
              <a:buSzPts val="1800"/>
              <a:buChar char="■"/>
              <a:defRPr/>
            </a:lvl3pPr>
            <a:lvl4pPr indent="-342900" lvl="3" marL="1828800" algn="l">
              <a:lnSpc>
                <a:spcPct val="100000"/>
              </a:lnSpc>
              <a:spcBef>
                <a:spcPts val="2100"/>
              </a:spcBef>
              <a:spcAft>
                <a:spcPts val="0"/>
              </a:spcAft>
              <a:buSzPts val="1800"/>
              <a:buChar char="●"/>
              <a:defRPr/>
            </a:lvl4pPr>
            <a:lvl5pPr indent="-342900" lvl="4" marL="2286000" algn="l">
              <a:lnSpc>
                <a:spcPct val="100000"/>
              </a:lnSpc>
              <a:spcBef>
                <a:spcPts val="2100"/>
              </a:spcBef>
              <a:spcAft>
                <a:spcPts val="0"/>
              </a:spcAft>
              <a:buSzPts val="1800"/>
              <a:buChar char="○"/>
              <a:defRPr/>
            </a:lvl5pPr>
            <a:lvl6pPr indent="-342900" lvl="5" marL="2743200" algn="l">
              <a:lnSpc>
                <a:spcPct val="100000"/>
              </a:lnSpc>
              <a:spcBef>
                <a:spcPts val="2100"/>
              </a:spcBef>
              <a:spcAft>
                <a:spcPts val="0"/>
              </a:spcAft>
              <a:buSzPts val="1800"/>
              <a:buChar char="■"/>
              <a:defRPr/>
            </a:lvl6pPr>
            <a:lvl7pPr indent="-342900" lvl="6" marL="3200400" algn="l">
              <a:lnSpc>
                <a:spcPct val="100000"/>
              </a:lnSpc>
              <a:spcBef>
                <a:spcPts val="2100"/>
              </a:spcBef>
              <a:spcAft>
                <a:spcPts val="0"/>
              </a:spcAft>
              <a:buSzPts val="1800"/>
              <a:buChar char="●"/>
              <a:defRPr/>
            </a:lvl7pPr>
            <a:lvl8pPr indent="-342900" lvl="7" marL="3657600" algn="l">
              <a:lnSpc>
                <a:spcPct val="100000"/>
              </a:lnSpc>
              <a:spcBef>
                <a:spcPts val="2100"/>
              </a:spcBef>
              <a:spcAft>
                <a:spcPts val="0"/>
              </a:spcAft>
              <a:buSzPts val="1800"/>
              <a:buChar char="○"/>
              <a:defRPr/>
            </a:lvl8pPr>
            <a:lvl9pPr indent="-342900" lvl="8" marL="4114800" algn="l">
              <a:lnSpc>
                <a:spcPct val="100000"/>
              </a:lnSpc>
              <a:spcBef>
                <a:spcPts val="2100"/>
              </a:spcBef>
              <a:spcAft>
                <a:spcPts val="2100"/>
              </a:spcAft>
              <a:buSzPts val="1800"/>
              <a:buChar char="■"/>
              <a:defRPr/>
            </a:lvl9pPr>
          </a:lstStyle>
          <a:p/>
        </p:txBody>
      </p:sp>
      <p:sp>
        <p:nvSpPr>
          <p:cNvPr id="115" name="Google Shape;115;p27"/>
          <p:cNvSpPr txBox="1"/>
          <p:nvPr>
            <p:ph idx="4" type="title"/>
          </p:nvPr>
        </p:nvSpPr>
        <p:spPr>
          <a:xfrm>
            <a:off x="4216300" y="1398663"/>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16" name="Google Shape;116;p27"/>
          <p:cNvSpPr txBox="1"/>
          <p:nvPr>
            <p:ph idx="5" type="title"/>
          </p:nvPr>
        </p:nvSpPr>
        <p:spPr>
          <a:xfrm>
            <a:off x="8174225" y="1398663"/>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17" name="Google Shape;117;p27"/>
          <p:cNvSpPr txBox="1"/>
          <p:nvPr>
            <p:ph idx="6" type="title"/>
          </p:nvPr>
        </p:nvSpPr>
        <p:spPr>
          <a:xfrm>
            <a:off x="8174200" y="3417221"/>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18" name="Google Shape;118;p27"/>
          <p:cNvSpPr txBox="1"/>
          <p:nvPr>
            <p:ph idx="7" type="body"/>
          </p:nvPr>
        </p:nvSpPr>
        <p:spPr>
          <a:xfrm>
            <a:off x="4216300" y="4112982"/>
            <a:ext cx="3294600" cy="13227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2100"/>
              </a:spcBef>
              <a:spcAft>
                <a:spcPts val="0"/>
              </a:spcAft>
              <a:buSzPts val="1800"/>
              <a:buChar char="■"/>
              <a:defRPr/>
            </a:lvl3pPr>
            <a:lvl4pPr indent="-342900" lvl="3" marL="1828800" algn="l">
              <a:lnSpc>
                <a:spcPct val="100000"/>
              </a:lnSpc>
              <a:spcBef>
                <a:spcPts val="2100"/>
              </a:spcBef>
              <a:spcAft>
                <a:spcPts val="0"/>
              </a:spcAft>
              <a:buSzPts val="1800"/>
              <a:buChar char="●"/>
              <a:defRPr/>
            </a:lvl4pPr>
            <a:lvl5pPr indent="-342900" lvl="4" marL="2286000" algn="l">
              <a:lnSpc>
                <a:spcPct val="100000"/>
              </a:lnSpc>
              <a:spcBef>
                <a:spcPts val="2100"/>
              </a:spcBef>
              <a:spcAft>
                <a:spcPts val="0"/>
              </a:spcAft>
              <a:buSzPts val="1800"/>
              <a:buChar char="○"/>
              <a:defRPr/>
            </a:lvl5pPr>
            <a:lvl6pPr indent="-342900" lvl="5" marL="2743200" algn="l">
              <a:lnSpc>
                <a:spcPct val="100000"/>
              </a:lnSpc>
              <a:spcBef>
                <a:spcPts val="2100"/>
              </a:spcBef>
              <a:spcAft>
                <a:spcPts val="0"/>
              </a:spcAft>
              <a:buSzPts val="1800"/>
              <a:buChar char="■"/>
              <a:defRPr/>
            </a:lvl6pPr>
            <a:lvl7pPr indent="-342900" lvl="6" marL="3200400" algn="l">
              <a:lnSpc>
                <a:spcPct val="100000"/>
              </a:lnSpc>
              <a:spcBef>
                <a:spcPts val="2100"/>
              </a:spcBef>
              <a:spcAft>
                <a:spcPts val="0"/>
              </a:spcAft>
              <a:buSzPts val="1800"/>
              <a:buChar char="●"/>
              <a:defRPr/>
            </a:lvl7pPr>
            <a:lvl8pPr indent="-342900" lvl="7" marL="3657600" algn="l">
              <a:lnSpc>
                <a:spcPct val="100000"/>
              </a:lnSpc>
              <a:spcBef>
                <a:spcPts val="2100"/>
              </a:spcBef>
              <a:spcAft>
                <a:spcPts val="0"/>
              </a:spcAft>
              <a:buSzPts val="1800"/>
              <a:buChar char="○"/>
              <a:defRPr/>
            </a:lvl8pPr>
            <a:lvl9pPr indent="-342900" lvl="8" marL="4114800" algn="l">
              <a:lnSpc>
                <a:spcPct val="100000"/>
              </a:lnSpc>
              <a:spcBef>
                <a:spcPts val="2100"/>
              </a:spcBef>
              <a:spcAft>
                <a:spcPts val="2100"/>
              </a:spcAft>
              <a:buSzPts val="1800"/>
              <a:buChar char="■"/>
              <a:defRPr/>
            </a:lvl9pPr>
          </a:lstStyle>
          <a:p/>
        </p:txBody>
      </p:sp>
      <p:sp>
        <p:nvSpPr>
          <p:cNvPr id="119" name="Google Shape;119;p27"/>
          <p:cNvSpPr txBox="1"/>
          <p:nvPr>
            <p:ph idx="8" type="title"/>
          </p:nvPr>
        </p:nvSpPr>
        <p:spPr>
          <a:xfrm>
            <a:off x="4216300" y="3417213"/>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0" name="Google Shape;120;p27"/>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7"/>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7"/>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7"/>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4" name="Google Shape;124;p27"/>
          <p:cNvGrpSpPr/>
          <p:nvPr/>
        </p:nvGrpSpPr>
        <p:grpSpPr>
          <a:xfrm flipH="1">
            <a:off x="546966" y="5582292"/>
            <a:ext cx="1177274" cy="1313588"/>
            <a:chOff x="6415621" y="443747"/>
            <a:chExt cx="1388458" cy="1549225"/>
          </a:xfrm>
        </p:grpSpPr>
        <p:sp>
          <p:nvSpPr>
            <p:cNvPr id="125" name="Google Shape;125;p27"/>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7"/>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7"/>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7"/>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7"/>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7"/>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7"/>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7"/>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7"/>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7"/>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7"/>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6" name="Google Shape;136;p27"/>
          <p:cNvGrpSpPr/>
          <p:nvPr/>
        </p:nvGrpSpPr>
        <p:grpSpPr>
          <a:xfrm flipH="1">
            <a:off x="1609816" y="5125741"/>
            <a:ext cx="1420993" cy="1960803"/>
            <a:chOff x="259396" y="3664530"/>
            <a:chExt cx="1812954" cy="2501662"/>
          </a:xfrm>
        </p:grpSpPr>
        <p:sp>
          <p:nvSpPr>
            <p:cNvPr id="137" name="Google Shape;137;p27"/>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7"/>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7"/>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7"/>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7"/>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7"/>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7"/>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7"/>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7"/>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7"/>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7"/>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7"/>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7"/>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bg>
      <p:bgPr>
        <a:solidFill>
          <a:schemeClr val="accent3"/>
        </a:solidFill>
      </p:bgPr>
    </p:bg>
    <p:spTree>
      <p:nvGrpSpPr>
        <p:cNvPr id="150" name="Shape 150"/>
        <p:cNvGrpSpPr/>
        <p:nvPr/>
      </p:nvGrpSpPr>
      <p:grpSpPr>
        <a:xfrm>
          <a:off x="0" y="0"/>
          <a:ext cx="0" cy="0"/>
          <a:chOff x="0" y="0"/>
          <a:chExt cx="0" cy="0"/>
        </a:xfrm>
      </p:grpSpPr>
      <p:sp>
        <p:nvSpPr>
          <p:cNvPr id="151" name="Google Shape;151;p28"/>
          <p:cNvSpPr/>
          <p:nvPr/>
        </p:nvSpPr>
        <p:spPr>
          <a:xfrm>
            <a:off x="1301250" y="1222500"/>
            <a:ext cx="9589500" cy="5635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8"/>
          <p:cNvSpPr txBox="1"/>
          <p:nvPr>
            <p:ph type="title"/>
          </p:nvPr>
        </p:nvSpPr>
        <p:spPr>
          <a:xfrm>
            <a:off x="1291250" y="1454050"/>
            <a:ext cx="95895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3" name="Google Shape;153;p28"/>
          <p:cNvSpPr txBox="1"/>
          <p:nvPr>
            <p:ph idx="1" type="body"/>
          </p:nvPr>
        </p:nvSpPr>
        <p:spPr>
          <a:xfrm>
            <a:off x="2199000" y="2966525"/>
            <a:ext cx="7794000" cy="2716200"/>
          </a:xfrm>
          <a:prstGeom prst="rect">
            <a:avLst/>
          </a:prstGeom>
          <a:noFill/>
          <a:ln>
            <a:noFill/>
          </a:ln>
        </p:spPr>
        <p:txBody>
          <a:bodyPr anchorCtr="0" anchor="t" bIns="121900" lIns="121900" spcFirstLastPara="1" rIns="121900" wrap="square" tIns="121900">
            <a:no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2100"/>
              </a:spcBef>
              <a:spcAft>
                <a:spcPts val="0"/>
              </a:spcAft>
              <a:buSzPts val="1800"/>
              <a:buChar char="■"/>
              <a:defRPr/>
            </a:lvl3pPr>
            <a:lvl4pPr indent="-342900" lvl="3" marL="1828800" algn="ctr">
              <a:lnSpc>
                <a:spcPct val="115000"/>
              </a:lnSpc>
              <a:spcBef>
                <a:spcPts val="2100"/>
              </a:spcBef>
              <a:spcAft>
                <a:spcPts val="0"/>
              </a:spcAft>
              <a:buSzPts val="1800"/>
              <a:buChar char="●"/>
              <a:defRPr/>
            </a:lvl4pPr>
            <a:lvl5pPr indent="-342900" lvl="4" marL="2286000" algn="ctr">
              <a:lnSpc>
                <a:spcPct val="115000"/>
              </a:lnSpc>
              <a:spcBef>
                <a:spcPts val="2100"/>
              </a:spcBef>
              <a:spcAft>
                <a:spcPts val="0"/>
              </a:spcAft>
              <a:buSzPts val="1800"/>
              <a:buChar char="○"/>
              <a:defRPr/>
            </a:lvl5pPr>
            <a:lvl6pPr indent="-342900" lvl="5" marL="2743200" algn="ctr">
              <a:lnSpc>
                <a:spcPct val="115000"/>
              </a:lnSpc>
              <a:spcBef>
                <a:spcPts val="2100"/>
              </a:spcBef>
              <a:spcAft>
                <a:spcPts val="0"/>
              </a:spcAft>
              <a:buSzPts val="1800"/>
              <a:buChar char="■"/>
              <a:defRPr/>
            </a:lvl6pPr>
            <a:lvl7pPr indent="-342900" lvl="6" marL="3200400" algn="ctr">
              <a:lnSpc>
                <a:spcPct val="115000"/>
              </a:lnSpc>
              <a:spcBef>
                <a:spcPts val="2100"/>
              </a:spcBef>
              <a:spcAft>
                <a:spcPts val="0"/>
              </a:spcAft>
              <a:buSzPts val="1800"/>
              <a:buChar char="●"/>
              <a:defRPr/>
            </a:lvl7pPr>
            <a:lvl8pPr indent="-342900" lvl="7" marL="3657600" algn="ctr">
              <a:lnSpc>
                <a:spcPct val="115000"/>
              </a:lnSpc>
              <a:spcBef>
                <a:spcPts val="2100"/>
              </a:spcBef>
              <a:spcAft>
                <a:spcPts val="0"/>
              </a:spcAft>
              <a:buSzPts val="1800"/>
              <a:buChar char="○"/>
              <a:defRPr/>
            </a:lvl8pPr>
            <a:lvl9pPr indent="-342900" lvl="8" marL="4114800" algn="ctr">
              <a:lnSpc>
                <a:spcPct val="115000"/>
              </a:lnSpc>
              <a:spcBef>
                <a:spcPts val="2100"/>
              </a:spcBef>
              <a:spcAft>
                <a:spcPts val="2100"/>
              </a:spcAft>
              <a:buSzPts val="1800"/>
              <a:buChar char="■"/>
              <a:defRPr/>
            </a:lvl9pPr>
          </a:lstStyle>
          <a:p/>
        </p:txBody>
      </p:sp>
      <p:grpSp>
        <p:nvGrpSpPr>
          <p:cNvPr id="154" name="Google Shape;154;p28"/>
          <p:cNvGrpSpPr/>
          <p:nvPr/>
        </p:nvGrpSpPr>
        <p:grpSpPr>
          <a:xfrm>
            <a:off x="10216696" y="3914030"/>
            <a:ext cx="1812954" cy="2501662"/>
            <a:chOff x="259396" y="3664530"/>
            <a:chExt cx="1812954" cy="2501662"/>
          </a:xfrm>
        </p:grpSpPr>
        <p:sp>
          <p:nvSpPr>
            <p:cNvPr id="155" name="Google Shape;155;p28"/>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8"/>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8"/>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8"/>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8"/>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8"/>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8"/>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8"/>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8"/>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8"/>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8"/>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8"/>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8"/>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8" name="Google Shape;168;p28"/>
          <p:cNvSpPr/>
          <p:nvPr/>
        </p:nvSpPr>
        <p:spPr>
          <a:xfrm>
            <a:off x="10545633" y="5293463"/>
            <a:ext cx="1281479" cy="846474"/>
          </a:xfrm>
          <a:custGeom>
            <a:rect b="b" l="l" r="r" t="t"/>
            <a:pathLst>
              <a:path extrusionOk="0" h="632878" w="958115">
                <a:moveTo>
                  <a:pt x="0" y="170479"/>
                </a:moveTo>
                <a:lnTo>
                  <a:pt x="958110" y="0"/>
                </a:lnTo>
                <a:cubicBezTo>
                  <a:pt x="958110" y="0"/>
                  <a:pt x="963939" y="545202"/>
                  <a:pt x="598799" y="621468"/>
                </a:cubicBezTo>
                <a:cubicBezTo>
                  <a:pt x="136684" y="717985"/>
                  <a:pt x="0" y="170479"/>
                  <a:pt x="0" y="170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8"/>
          <p:cNvSpPr/>
          <p:nvPr/>
        </p:nvSpPr>
        <p:spPr>
          <a:xfrm>
            <a:off x="10808324" y="5624987"/>
            <a:ext cx="1287254" cy="837711"/>
          </a:xfrm>
          <a:custGeom>
            <a:rect b="b" l="l" r="r" t="t"/>
            <a:pathLst>
              <a:path extrusionOk="0" h="626326" w="962433">
                <a:moveTo>
                  <a:pt x="1666" y="0"/>
                </a:moveTo>
                <a:lnTo>
                  <a:pt x="962434" y="154800"/>
                </a:lnTo>
                <a:cubicBezTo>
                  <a:pt x="962434" y="154800"/>
                  <a:pt x="788260" y="671465"/>
                  <a:pt x="418385" y="623135"/>
                </a:cubicBezTo>
                <a:cubicBezTo>
                  <a:pt x="-49731" y="561965"/>
                  <a:pt x="1666" y="0"/>
                  <a:pt x="166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8"/>
          <p:cNvSpPr/>
          <p:nvPr/>
        </p:nvSpPr>
        <p:spPr>
          <a:xfrm>
            <a:off x="10456476" y="6044226"/>
            <a:ext cx="1340979" cy="767349"/>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8"/>
          <p:cNvSpPr/>
          <p:nvPr/>
        </p:nvSpPr>
        <p:spPr>
          <a:xfrm rot="10800000">
            <a:off x="1335376" y="-26615"/>
            <a:ext cx="969600" cy="1529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8"/>
          <p:cNvSpPr/>
          <p:nvPr/>
        </p:nvSpPr>
        <p:spPr>
          <a:xfrm rot="10800000">
            <a:off x="1091827" y="-26546"/>
            <a:ext cx="778800" cy="1228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p28"/>
          <p:cNvGrpSpPr/>
          <p:nvPr/>
        </p:nvGrpSpPr>
        <p:grpSpPr>
          <a:xfrm flipH="1" rot="10800000">
            <a:off x="587326" y="-26680"/>
            <a:ext cx="1022877" cy="1141314"/>
            <a:chOff x="6415621" y="443747"/>
            <a:chExt cx="1388458" cy="1549225"/>
          </a:xfrm>
        </p:grpSpPr>
        <p:sp>
          <p:nvSpPr>
            <p:cNvPr id="174" name="Google Shape;174;p28"/>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8"/>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8"/>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8"/>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8"/>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8"/>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8"/>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8"/>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8"/>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8"/>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8"/>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5" name="Google Shape;185;p28"/>
          <p:cNvSpPr/>
          <p:nvPr/>
        </p:nvSpPr>
        <p:spPr>
          <a:xfrm>
            <a:off x="1" y="-83399"/>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86" name="Shape 186"/>
        <p:cNvGrpSpPr/>
        <p:nvPr/>
      </p:nvGrpSpPr>
      <p:grpSpPr>
        <a:xfrm>
          <a:off x="0" y="0"/>
          <a:ext cx="0" cy="0"/>
          <a:chOff x="0" y="0"/>
          <a:chExt cx="0" cy="0"/>
        </a:xfrm>
      </p:grpSpPr>
      <p:grpSp>
        <p:nvGrpSpPr>
          <p:cNvPr id="187" name="Google Shape;187;p29"/>
          <p:cNvGrpSpPr/>
          <p:nvPr/>
        </p:nvGrpSpPr>
        <p:grpSpPr>
          <a:xfrm flipH="1">
            <a:off x="9696265" y="4083968"/>
            <a:ext cx="2486173" cy="2774042"/>
            <a:chOff x="6415621" y="443747"/>
            <a:chExt cx="1388458" cy="1549225"/>
          </a:xfrm>
        </p:grpSpPr>
        <p:sp>
          <p:nvSpPr>
            <p:cNvPr id="188" name="Google Shape;188;p29"/>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9"/>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9"/>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9"/>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9"/>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9"/>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9"/>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9"/>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9"/>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9"/>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9"/>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9" name="Google Shape;199;p29"/>
          <p:cNvSpPr txBox="1"/>
          <p:nvPr>
            <p:ph type="title"/>
          </p:nvPr>
        </p:nvSpPr>
        <p:spPr>
          <a:xfrm>
            <a:off x="1096750" y="2005425"/>
            <a:ext cx="7389300" cy="20661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00" name="Google Shape;200;p29"/>
          <p:cNvSpPr txBox="1"/>
          <p:nvPr>
            <p:ph idx="1" type="body"/>
          </p:nvPr>
        </p:nvSpPr>
        <p:spPr>
          <a:xfrm>
            <a:off x="1096750" y="4089075"/>
            <a:ext cx="7389300" cy="7635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2100"/>
              </a:spcBef>
              <a:spcAft>
                <a:spcPts val="0"/>
              </a:spcAft>
              <a:buSzPts val="1800"/>
              <a:buChar char="■"/>
              <a:defRPr/>
            </a:lvl3pPr>
            <a:lvl4pPr indent="-342900" lvl="3" marL="1828800" algn="l">
              <a:lnSpc>
                <a:spcPct val="115000"/>
              </a:lnSpc>
              <a:spcBef>
                <a:spcPts val="2100"/>
              </a:spcBef>
              <a:spcAft>
                <a:spcPts val="0"/>
              </a:spcAft>
              <a:buSzPts val="1800"/>
              <a:buChar char="●"/>
              <a:defRPr/>
            </a:lvl4pPr>
            <a:lvl5pPr indent="-342900" lvl="4" marL="2286000" algn="l">
              <a:lnSpc>
                <a:spcPct val="115000"/>
              </a:lnSpc>
              <a:spcBef>
                <a:spcPts val="2100"/>
              </a:spcBef>
              <a:spcAft>
                <a:spcPts val="0"/>
              </a:spcAft>
              <a:buSzPts val="1800"/>
              <a:buChar char="○"/>
              <a:defRPr/>
            </a:lvl5pPr>
            <a:lvl6pPr indent="-342900" lvl="5" marL="2743200" algn="l">
              <a:lnSpc>
                <a:spcPct val="115000"/>
              </a:lnSpc>
              <a:spcBef>
                <a:spcPts val="2100"/>
              </a:spcBef>
              <a:spcAft>
                <a:spcPts val="0"/>
              </a:spcAft>
              <a:buSzPts val="1800"/>
              <a:buChar char="■"/>
              <a:defRPr/>
            </a:lvl6pPr>
            <a:lvl7pPr indent="-342900" lvl="6" marL="3200400" algn="l">
              <a:lnSpc>
                <a:spcPct val="115000"/>
              </a:lnSpc>
              <a:spcBef>
                <a:spcPts val="2100"/>
              </a:spcBef>
              <a:spcAft>
                <a:spcPts val="0"/>
              </a:spcAft>
              <a:buSzPts val="1800"/>
              <a:buChar char="●"/>
              <a:defRPr/>
            </a:lvl7pPr>
            <a:lvl8pPr indent="-342900" lvl="7" marL="3657600" algn="l">
              <a:lnSpc>
                <a:spcPct val="115000"/>
              </a:lnSpc>
              <a:spcBef>
                <a:spcPts val="2100"/>
              </a:spcBef>
              <a:spcAft>
                <a:spcPts val="0"/>
              </a:spcAft>
              <a:buSzPts val="1800"/>
              <a:buChar char="○"/>
              <a:defRPr/>
            </a:lvl8pPr>
            <a:lvl9pPr indent="-342900" lvl="8" marL="4114800" algn="l">
              <a:lnSpc>
                <a:spcPct val="115000"/>
              </a:lnSpc>
              <a:spcBef>
                <a:spcPts val="2100"/>
              </a:spcBef>
              <a:spcAft>
                <a:spcPts val="2100"/>
              </a:spcAft>
              <a:buSzPts val="1800"/>
              <a:buChar char="■"/>
              <a:defRPr/>
            </a:lvl9pPr>
          </a:lstStyle>
          <a:p/>
        </p:txBody>
      </p:sp>
      <p:grpSp>
        <p:nvGrpSpPr>
          <p:cNvPr id="201" name="Google Shape;201;p29"/>
          <p:cNvGrpSpPr/>
          <p:nvPr/>
        </p:nvGrpSpPr>
        <p:grpSpPr>
          <a:xfrm>
            <a:off x="9706719" y="3127498"/>
            <a:ext cx="2304990" cy="3180613"/>
            <a:chOff x="259396" y="3664530"/>
            <a:chExt cx="1812954" cy="2501662"/>
          </a:xfrm>
        </p:grpSpPr>
        <p:sp>
          <p:nvSpPr>
            <p:cNvPr id="202" name="Google Shape;202;p29"/>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9"/>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9"/>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9"/>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9"/>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9"/>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9"/>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9"/>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9"/>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9"/>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9"/>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9"/>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9"/>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15" name="Google Shape;215;p29"/>
          <p:cNvSpPr/>
          <p:nvPr/>
        </p:nvSpPr>
        <p:spPr>
          <a:xfrm>
            <a:off x="10124942" y="4881416"/>
            <a:ext cx="1628796" cy="1075893"/>
          </a:xfrm>
          <a:custGeom>
            <a:rect b="b" l="l" r="r" t="t"/>
            <a:pathLst>
              <a:path extrusionOk="0" h="632878" w="958115">
                <a:moveTo>
                  <a:pt x="0" y="170479"/>
                </a:moveTo>
                <a:lnTo>
                  <a:pt x="958110" y="0"/>
                </a:lnTo>
                <a:cubicBezTo>
                  <a:pt x="958110" y="0"/>
                  <a:pt x="963939" y="545202"/>
                  <a:pt x="598799" y="621468"/>
                </a:cubicBezTo>
                <a:cubicBezTo>
                  <a:pt x="136684" y="717985"/>
                  <a:pt x="0" y="170479"/>
                  <a:pt x="0" y="170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9"/>
          <p:cNvSpPr/>
          <p:nvPr/>
        </p:nvSpPr>
        <p:spPr>
          <a:xfrm>
            <a:off x="10458932" y="5302921"/>
            <a:ext cx="1636136" cy="1064754"/>
          </a:xfrm>
          <a:custGeom>
            <a:rect b="b" l="l" r="r" t="t"/>
            <a:pathLst>
              <a:path extrusionOk="0" h="626326" w="962433">
                <a:moveTo>
                  <a:pt x="1666" y="0"/>
                </a:moveTo>
                <a:lnTo>
                  <a:pt x="962434" y="154800"/>
                </a:lnTo>
                <a:cubicBezTo>
                  <a:pt x="962434" y="154800"/>
                  <a:pt x="788260" y="671465"/>
                  <a:pt x="418385" y="623135"/>
                </a:cubicBezTo>
                <a:cubicBezTo>
                  <a:pt x="-49731" y="561965"/>
                  <a:pt x="1666" y="0"/>
                  <a:pt x="1666"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9"/>
          <p:cNvSpPr/>
          <p:nvPr/>
        </p:nvSpPr>
        <p:spPr>
          <a:xfrm>
            <a:off x="10011586" y="5835951"/>
            <a:ext cx="1704422" cy="975322"/>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9"/>
          <p:cNvSpPr/>
          <p:nvPr/>
        </p:nvSpPr>
        <p:spPr>
          <a:xfrm flipH="1" rot="10800000">
            <a:off x="9961626" y="-26615"/>
            <a:ext cx="969600" cy="1529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flipH="1" rot="10800000">
            <a:off x="10395976" y="-26546"/>
            <a:ext cx="778800" cy="1228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 name="Google Shape;220;p29"/>
          <p:cNvGrpSpPr/>
          <p:nvPr/>
        </p:nvGrpSpPr>
        <p:grpSpPr>
          <a:xfrm rot="10800000">
            <a:off x="10656400" y="-26680"/>
            <a:ext cx="1022877" cy="1141314"/>
            <a:chOff x="6415621" y="443747"/>
            <a:chExt cx="1388458" cy="1549225"/>
          </a:xfrm>
        </p:grpSpPr>
        <p:sp>
          <p:nvSpPr>
            <p:cNvPr id="221" name="Google Shape;221;p29"/>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9"/>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9"/>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9"/>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9"/>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9"/>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9"/>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9"/>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9"/>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9"/>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9"/>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2" name="Google Shape;232;p29"/>
          <p:cNvSpPr/>
          <p:nvPr/>
        </p:nvSpPr>
        <p:spPr>
          <a:xfrm flipH="1">
            <a:off x="11323907" y="-83399"/>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233" name="Shape 233"/>
        <p:cNvGrpSpPr/>
        <p:nvPr/>
      </p:nvGrpSpPr>
      <p:grpSpPr>
        <a:xfrm>
          <a:off x="0" y="0"/>
          <a:ext cx="0" cy="0"/>
          <a:chOff x="0" y="0"/>
          <a:chExt cx="0" cy="0"/>
        </a:xfrm>
      </p:grpSpPr>
      <p:sp>
        <p:nvSpPr>
          <p:cNvPr id="234" name="Google Shape;234;p30"/>
          <p:cNvSpPr txBox="1"/>
          <p:nvPr>
            <p:ph type="title"/>
          </p:nvPr>
        </p:nvSpPr>
        <p:spPr>
          <a:xfrm>
            <a:off x="925500" y="1946013"/>
            <a:ext cx="5170500" cy="7992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6000"/>
              <a:buNone/>
              <a:defRPr/>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p:txBody>
      </p:sp>
      <p:sp>
        <p:nvSpPr>
          <p:cNvPr id="235" name="Google Shape;235;p30"/>
          <p:cNvSpPr txBox="1"/>
          <p:nvPr>
            <p:ph idx="1" type="subTitle"/>
          </p:nvPr>
        </p:nvSpPr>
        <p:spPr>
          <a:xfrm>
            <a:off x="439850" y="4343238"/>
            <a:ext cx="3875100" cy="7179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800"/>
              <a:buNone/>
              <a:defRPr sz="1800"/>
            </a:lvl1pPr>
            <a:lvl2pPr lvl="1" algn="r">
              <a:lnSpc>
                <a:spcPct val="115000"/>
              </a:lnSpc>
              <a:spcBef>
                <a:spcPts val="2100"/>
              </a:spcBef>
              <a:spcAft>
                <a:spcPts val="0"/>
              </a:spcAft>
              <a:buSzPts val="1800"/>
              <a:buNone/>
              <a:defRPr sz="1800"/>
            </a:lvl2pPr>
            <a:lvl3pPr lvl="2" algn="r">
              <a:lnSpc>
                <a:spcPct val="115000"/>
              </a:lnSpc>
              <a:spcBef>
                <a:spcPts val="2100"/>
              </a:spcBef>
              <a:spcAft>
                <a:spcPts val="0"/>
              </a:spcAft>
              <a:buSzPts val="1800"/>
              <a:buNone/>
              <a:defRPr sz="1800"/>
            </a:lvl3pPr>
            <a:lvl4pPr lvl="3" algn="r">
              <a:lnSpc>
                <a:spcPct val="115000"/>
              </a:lnSpc>
              <a:spcBef>
                <a:spcPts val="2100"/>
              </a:spcBef>
              <a:spcAft>
                <a:spcPts val="0"/>
              </a:spcAft>
              <a:buSzPts val="1800"/>
              <a:buNone/>
              <a:defRPr sz="1800"/>
            </a:lvl4pPr>
            <a:lvl5pPr lvl="4" algn="r">
              <a:lnSpc>
                <a:spcPct val="115000"/>
              </a:lnSpc>
              <a:spcBef>
                <a:spcPts val="2100"/>
              </a:spcBef>
              <a:spcAft>
                <a:spcPts val="0"/>
              </a:spcAft>
              <a:buSzPts val="1800"/>
              <a:buNone/>
              <a:defRPr sz="1800"/>
            </a:lvl5pPr>
            <a:lvl6pPr lvl="5" algn="r">
              <a:lnSpc>
                <a:spcPct val="115000"/>
              </a:lnSpc>
              <a:spcBef>
                <a:spcPts val="2100"/>
              </a:spcBef>
              <a:spcAft>
                <a:spcPts val="0"/>
              </a:spcAft>
              <a:buSzPts val="1800"/>
              <a:buNone/>
              <a:defRPr sz="1800"/>
            </a:lvl6pPr>
            <a:lvl7pPr lvl="6" algn="r">
              <a:lnSpc>
                <a:spcPct val="115000"/>
              </a:lnSpc>
              <a:spcBef>
                <a:spcPts val="2100"/>
              </a:spcBef>
              <a:spcAft>
                <a:spcPts val="0"/>
              </a:spcAft>
              <a:buSzPts val="1800"/>
              <a:buNone/>
              <a:defRPr sz="1800"/>
            </a:lvl7pPr>
            <a:lvl8pPr lvl="7" algn="r">
              <a:lnSpc>
                <a:spcPct val="115000"/>
              </a:lnSpc>
              <a:spcBef>
                <a:spcPts val="2100"/>
              </a:spcBef>
              <a:spcAft>
                <a:spcPts val="0"/>
              </a:spcAft>
              <a:buSzPts val="1800"/>
              <a:buNone/>
              <a:defRPr sz="1800"/>
            </a:lvl8pPr>
            <a:lvl9pPr lvl="8" algn="r">
              <a:lnSpc>
                <a:spcPct val="115000"/>
              </a:lnSpc>
              <a:spcBef>
                <a:spcPts val="2100"/>
              </a:spcBef>
              <a:spcAft>
                <a:spcPts val="2100"/>
              </a:spcAft>
              <a:buSzPts val="1800"/>
              <a:buNone/>
              <a:defRPr sz="1800"/>
            </a:lvl9pPr>
          </a:lstStyle>
          <a:p/>
        </p:txBody>
      </p:sp>
      <p:sp>
        <p:nvSpPr>
          <p:cNvPr id="236" name="Google Shape;236;p30"/>
          <p:cNvSpPr/>
          <p:nvPr>
            <p:ph idx="2" type="pic"/>
          </p:nvPr>
        </p:nvSpPr>
        <p:spPr>
          <a:xfrm>
            <a:off x="4572000" y="1040950"/>
            <a:ext cx="6981900" cy="4476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237" name="Shape 237"/>
        <p:cNvGrpSpPr/>
        <p:nvPr/>
      </p:nvGrpSpPr>
      <p:grpSpPr>
        <a:xfrm>
          <a:off x="0" y="0"/>
          <a:ext cx="0" cy="0"/>
          <a:chOff x="0" y="0"/>
          <a:chExt cx="0" cy="0"/>
        </a:xfrm>
      </p:grpSpPr>
      <p:sp>
        <p:nvSpPr>
          <p:cNvPr id="238" name="Google Shape;238;p31"/>
          <p:cNvSpPr/>
          <p:nvPr/>
        </p:nvSpPr>
        <p:spPr>
          <a:xfrm>
            <a:off x="1210600" y="1036025"/>
            <a:ext cx="9925800" cy="4858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1"/>
          <p:cNvSpPr/>
          <p:nvPr/>
        </p:nvSpPr>
        <p:spPr>
          <a:xfrm flipH="1">
            <a:off x="934103" y="5332901"/>
            <a:ext cx="969600" cy="1529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1"/>
          <p:cNvSpPr/>
          <p:nvPr/>
        </p:nvSpPr>
        <p:spPr>
          <a:xfrm flipH="1">
            <a:off x="690553" y="5633732"/>
            <a:ext cx="778800" cy="1228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31"/>
          <p:cNvGrpSpPr/>
          <p:nvPr/>
        </p:nvGrpSpPr>
        <p:grpSpPr>
          <a:xfrm>
            <a:off x="186052" y="5720752"/>
            <a:ext cx="1022877" cy="1141314"/>
            <a:chOff x="6415621" y="443747"/>
            <a:chExt cx="1388458" cy="1549225"/>
          </a:xfrm>
        </p:grpSpPr>
        <p:sp>
          <p:nvSpPr>
            <p:cNvPr id="242" name="Google Shape;242;p31"/>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31"/>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31"/>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31"/>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31"/>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31"/>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31"/>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31"/>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31"/>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31"/>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31"/>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3" name="Google Shape;253;p31"/>
          <p:cNvSpPr/>
          <p:nvPr/>
        </p:nvSpPr>
        <p:spPr>
          <a:xfrm flipH="1" rot="10800000">
            <a:off x="-20272" y="5979886"/>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31"/>
          <p:cNvSpPr txBox="1"/>
          <p:nvPr>
            <p:ph type="title"/>
          </p:nvPr>
        </p:nvSpPr>
        <p:spPr>
          <a:xfrm>
            <a:off x="1560250" y="1884875"/>
            <a:ext cx="9226500" cy="316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55" name="Google Shape;255;p31"/>
          <p:cNvSpPr txBox="1"/>
          <p:nvPr>
            <p:ph idx="1" type="subTitle"/>
          </p:nvPr>
        </p:nvSpPr>
        <p:spPr>
          <a:xfrm>
            <a:off x="2961175" y="5919475"/>
            <a:ext cx="9051600" cy="717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1800"/>
              <a:buNone/>
              <a:defRPr/>
            </a:lvl1pPr>
            <a:lvl2pPr lvl="1" algn="r">
              <a:lnSpc>
                <a:spcPct val="100000"/>
              </a:lnSpc>
              <a:spcBef>
                <a:spcPts val="0"/>
              </a:spcBef>
              <a:spcAft>
                <a:spcPts val="0"/>
              </a:spcAft>
              <a:buSzPts val="1800"/>
              <a:buNone/>
              <a:defRPr/>
            </a:lvl2pPr>
            <a:lvl3pPr lvl="2" algn="r">
              <a:lnSpc>
                <a:spcPct val="100000"/>
              </a:lnSpc>
              <a:spcBef>
                <a:spcPts val="0"/>
              </a:spcBef>
              <a:spcAft>
                <a:spcPts val="0"/>
              </a:spcAft>
              <a:buSzPts val="1800"/>
              <a:buNone/>
              <a:defRPr/>
            </a:lvl3pPr>
            <a:lvl4pPr lvl="3" algn="r">
              <a:lnSpc>
                <a:spcPct val="100000"/>
              </a:lnSpc>
              <a:spcBef>
                <a:spcPts val="0"/>
              </a:spcBef>
              <a:spcAft>
                <a:spcPts val="0"/>
              </a:spcAft>
              <a:buSzPts val="1800"/>
              <a:buNone/>
              <a:defRPr/>
            </a:lvl4pPr>
            <a:lvl5pPr lvl="4" algn="r">
              <a:lnSpc>
                <a:spcPct val="100000"/>
              </a:lnSpc>
              <a:spcBef>
                <a:spcPts val="0"/>
              </a:spcBef>
              <a:spcAft>
                <a:spcPts val="0"/>
              </a:spcAft>
              <a:buSzPts val="1800"/>
              <a:buNone/>
              <a:defRPr/>
            </a:lvl5pPr>
            <a:lvl6pPr lvl="5" algn="r">
              <a:lnSpc>
                <a:spcPct val="100000"/>
              </a:lnSpc>
              <a:spcBef>
                <a:spcPts val="0"/>
              </a:spcBef>
              <a:spcAft>
                <a:spcPts val="0"/>
              </a:spcAft>
              <a:buSzPts val="1800"/>
              <a:buNone/>
              <a:defRPr/>
            </a:lvl6pPr>
            <a:lvl7pPr lvl="6" algn="r">
              <a:lnSpc>
                <a:spcPct val="100000"/>
              </a:lnSpc>
              <a:spcBef>
                <a:spcPts val="0"/>
              </a:spcBef>
              <a:spcAft>
                <a:spcPts val="0"/>
              </a:spcAft>
              <a:buSzPts val="1800"/>
              <a:buNone/>
              <a:defRPr/>
            </a:lvl7pPr>
            <a:lvl8pPr lvl="7" algn="r">
              <a:lnSpc>
                <a:spcPct val="100000"/>
              </a:lnSpc>
              <a:spcBef>
                <a:spcPts val="0"/>
              </a:spcBef>
              <a:spcAft>
                <a:spcPts val="0"/>
              </a:spcAft>
              <a:buSzPts val="1800"/>
              <a:buNone/>
              <a:defRPr/>
            </a:lvl8pPr>
            <a:lvl9pPr lvl="8" algn="r">
              <a:lnSpc>
                <a:spcPct val="100000"/>
              </a:lnSpc>
              <a:spcBef>
                <a:spcPts val="0"/>
              </a:spcBef>
              <a:spcAft>
                <a:spcPts val="0"/>
              </a:spcAft>
              <a:buSzPts val="1800"/>
              <a:buNone/>
              <a:defRPr/>
            </a:lvl9pPr>
          </a:lstStyle>
          <a:p/>
        </p:txBody>
      </p:sp>
      <p:sp>
        <p:nvSpPr>
          <p:cNvPr id="256" name="Google Shape;256;p31"/>
          <p:cNvSpPr/>
          <p:nvPr/>
        </p:nvSpPr>
        <p:spPr>
          <a:xfrm flipH="1" rot="10800000">
            <a:off x="10095403" y="-26615"/>
            <a:ext cx="969600" cy="1529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1"/>
          <p:cNvSpPr/>
          <p:nvPr/>
        </p:nvSpPr>
        <p:spPr>
          <a:xfrm flipH="1" rot="10800000">
            <a:off x="10529752" y="-26546"/>
            <a:ext cx="778800" cy="1228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31"/>
          <p:cNvGrpSpPr/>
          <p:nvPr/>
        </p:nvGrpSpPr>
        <p:grpSpPr>
          <a:xfrm rot="10800000">
            <a:off x="10866376" y="-26680"/>
            <a:ext cx="1022877" cy="1141314"/>
            <a:chOff x="6415621" y="443747"/>
            <a:chExt cx="1388458" cy="1549225"/>
          </a:xfrm>
        </p:grpSpPr>
        <p:sp>
          <p:nvSpPr>
            <p:cNvPr id="259" name="Google Shape;259;p31"/>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31"/>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31"/>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31"/>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31"/>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31"/>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31"/>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31"/>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31"/>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31"/>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31"/>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0" name="Google Shape;270;p31"/>
          <p:cNvSpPr/>
          <p:nvPr/>
        </p:nvSpPr>
        <p:spPr>
          <a:xfrm flipH="1">
            <a:off x="11305283" y="-83399"/>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bg>
      <p:bgPr>
        <a:solidFill>
          <a:schemeClr val="accent3"/>
        </a:solidFill>
      </p:bgPr>
    </p:bg>
    <p:spTree>
      <p:nvGrpSpPr>
        <p:cNvPr id="271" name="Shape 271"/>
        <p:cNvGrpSpPr/>
        <p:nvPr/>
      </p:nvGrpSpPr>
      <p:grpSpPr>
        <a:xfrm>
          <a:off x="0" y="0"/>
          <a:ext cx="0" cy="0"/>
          <a:chOff x="0" y="0"/>
          <a:chExt cx="0" cy="0"/>
        </a:xfrm>
      </p:grpSpPr>
      <p:sp>
        <p:nvSpPr>
          <p:cNvPr id="272" name="Google Shape;272;p32"/>
          <p:cNvSpPr/>
          <p:nvPr/>
        </p:nvSpPr>
        <p:spPr>
          <a:xfrm>
            <a:off x="1301250" y="611250"/>
            <a:ext cx="9589500" cy="5635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2"/>
          <p:cNvSpPr txBox="1"/>
          <p:nvPr>
            <p:ph type="title"/>
          </p:nvPr>
        </p:nvSpPr>
        <p:spPr>
          <a:xfrm>
            <a:off x="1607325" y="912563"/>
            <a:ext cx="90783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74" name="Google Shape;274;p32"/>
          <p:cNvSpPr txBox="1"/>
          <p:nvPr>
            <p:ph idx="1" type="body"/>
          </p:nvPr>
        </p:nvSpPr>
        <p:spPr>
          <a:xfrm>
            <a:off x="1607325" y="2127643"/>
            <a:ext cx="4268100" cy="38178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2100"/>
              </a:spcBef>
              <a:spcAft>
                <a:spcPts val="0"/>
              </a:spcAft>
              <a:buSzPts val="1800"/>
              <a:buChar char="■"/>
              <a:defRPr/>
            </a:lvl3pPr>
            <a:lvl4pPr indent="-342900" lvl="3" marL="1828800" algn="l">
              <a:lnSpc>
                <a:spcPct val="115000"/>
              </a:lnSpc>
              <a:spcBef>
                <a:spcPts val="2100"/>
              </a:spcBef>
              <a:spcAft>
                <a:spcPts val="0"/>
              </a:spcAft>
              <a:buSzPts val="1800"/>
              <a:buChar char="●"/>
              <a:defRPr/>
            </a:lvl4pPr>
            <a:lvl5pPr indent="-342900" lvl="4" marL="2286000" algn="l">
              <a:lnSpc>
                <a:spcPct val="115000"/>
              </a:lnSpc>
              <a:spcBef>
                <a:spcPts val="2100"/>
              </a:spcBef>
              <a:spcAft>
                <a:spcPts val="0"/>
              </a:spcAft>
              <a:buSzPts val="1800"/>
              <a:buChar char="○"/>
              <a:defRPr/>
            </a:lvl5pPr>
            <a:lvl6pPr indent="-342900" lvl="5" marL="2743200" algn="l">
              <a:lnSpc>
                <a:spcPct val="115000"/>
              </a:lnSpc>
              <a:spcBef>
                <a:spcPts val="2100"/>
              </a:spcBef>
              <a:spcAft>
                <a:spcPts val="0"/>
              </a:spcAft>
              <a:buSzPts val="1800"/>
              <a:buChar char="■"/>
              <a:defRPr/>
            </a:lvl6pPr>
            <a:lvl7pPr indent="-342900" lvl="6" marL="3200400" algn="l">
              <a:lnSpc>
                <a:spcPct val="115000"/>
              </a:lnSpc>
              <a:spcBef>
                <a:spcPts val="2100"/>
              </a:spcBef>
              <a:spcAft>
                <a:spcPts val="0"/>
              </a:spcAft>
              <a:buSzPts val="1800"/>
              <a:buChar char="●"/>
              <a:defRPr/>
            </a:lvl7pPr>
            <a:lvl8pPr indent="-342900" lvl="7" marL="3657600" algn="l">
              <a:lnSpc>
                <a:spcPct val="115000"/>
              </a:lnSpc>
              <a:spcBef>
                <a:spcPts val="2100"/>
              </a:spcBef>
              <a:spcAft>
                <a:spcPts val="0"/>
              </a:spcAft>
              <a:buSzPts val="1800"/>
              <a:buChar char="○"/>
              <a:defRPr/>
            </a:lvl8pPr>
            <a:lvl9pPr indent="-342900" lvl="8" marL="4114800" algn="l">
              <a:lnSpc>
                <a:spcPct val="115000"/>
              </a:lnSpc>
              <a:spcBef>
                <a:spcPts val="2100"/>
              </a:spcBef>
              <a:spcAft>
                <a:spcPts val="2100"/>
              </a:spcAft>
              <a:buSzPts val="1800"/>
              <a:buChar char="■"/>
              <a:defRPr/>
            </a:lvl9pPr>
          </a:lstStyle>
          <a:p/>
        </p:txBody>
      </p:sp>
      <p:sp>
        <p:nvSpPr>
          <p:cNvPr id="275" name="Google Shape;275;p32"/>
          <p:cNvSpPr txBox="1"/>
          <p:nvPr>
            <p:ph idx="2" type="body"/>
          </p:nvPr>
        </p:nvSpPr>
        <p:spPr>
          <a:xfrm>
            <a:off x="6417417" y="2113258"/>
            <a:ext cx="4268400" cy="3817800"/>
          </a:xfrm>
          <a:prstGeom prst="rect">
            <a:avLst/>
          </a:prstGeom>
          <a:noFill/>
          <a:ln>
            <a:noFill/>
          </a:ln>
        </p:spPr>
        <p:txBody>
          <a:bodyPr anchorCtr="0" anchor="t" bIns="121900" lIns="121900" spcFirstLastPara="1" rIns="121900" wrap="square" tIns="12190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2100"/>
              </a:spcBef>
              <a:spcAft>
                <a:spcPts val="0"/>
              </a:spcAft>
              <a:buSzPts val="1800"/>
              <a:buChar char="■"/>
              <a:defRPr/>
            </a:lvl3pPr>
            <a:lvl4pPr indent="-342900" lvl="3" marL="1828800" algn="l">
              <a:lnSpc>
                <a:spcPct val="115000"/>
              </a:lnSpc>
              <a:spcBef>
                <a:spcPts val="2100"/>
              </a:spcBef>
              <a:spcAft>
                <a:spcPts val="0"/>
              </a:spcAft>
              <a:buSzPts val="1800"/>
              <a:buChar char="●"/>
              <a:defRPr/>
            </a:lvl4pPr>
            <a:lvl5pPr indent="-342900" lvl="4" marL="2286000" algn="l">
              <a:lnSpc>
                <a:spcPct val="115000"/>
              </a:lnSpc>
              <a:spcBef>
                <a:spcPts val="2100"/>
              </a:spcBef>
              <a:spcAft>
                <a:spcPts val="0"/>
              </a:spcAft>
              <a:buSzPts val="1800"/>
              <a:buChar char="○"/>
              <a:defRPr/>
            </a:lvl5pPr>
            <a:lvl6pPr indent="-342900" lvl="5" marL="2743200" algn="l">
              <a:lnSpc>
                <a:spcPct val="115000"/>
              </a:lnSpc>
              <a:spcBef>
                <a:spcPts val="2100"/>
              </a:spcBef>
              <a:spcAft>
                <a:spcPts val="0"/>
              </a:spcAft>
              <a:buSzPts val="1800"/>
              <a:buChar char="■"/>
              <a:defRPr/>
            </a:lvl6pPr>
            <a:lvl7pPr indent="-342900" lvl="6" marL="3200400" algn="l">
              <a:lnSpc>
                <a:spcPct val="115000"/>
              </a:lnSpc>
              <a:spcBef>
                <a:spcPts val="2100"/>
              </a:spcBef>
              <a:spcAft>
                <a:spcPts val="0"/>
              </a:spcAft>
              <a:buSzPts val="1800"/>
              <a:buChar char="●"/>
              <a:defRPr/>
            </a:lvl7pPr>
            <a:lvl8pPr indent="-342900" lvl="7" marL="3657600" algn="l">
              <a:lnSpc>
                <a:spcPct val="115000"/>
              </a:lnSpc>
              <a:spcBef>
                <a:spcPts val="2100"/>
              </a:spcBef>
              <a:spcAft>
                <a:spcPts val="0"/>
              </a:spcAft>
              <a:buSzPts val="1800"/>
              <a:buChar char="○"/>
              <a:defRPr/>
            </a:lvl8pPr>
            <a:lvl9pPr indent="-342900" lvl="8" marL="4114800" algn="l">
              <a:lnSpc>
                <a:spcPct val="115000"/>
              </a:lnSpc>
              <a:spcBef>
                <a:spcPts val="2100"/>
              </a:spcBef>
              <a:spcAft>
                <a:spcPts val="2100"/>
              </a:spcAft>
              <a:buSzPts val="1800"/>
              <a:buChar char="■"/>
              <a:defRPr/>
            </a:lvl9pPr>
          </a:lstStyle>
          <a:p/>
        </p:txBody>
      </p:sp>
      <p:sp>
        <p:nvSpPr>
          <p:cNvPr id="276" name="Google Shape;276;p32"/>
          <p:cNvSpPr/>
          <p:nvPr/>
        </p:nvSpPr>
        <p:spPr>
          <a:xfrm flipH="1">
            <a:off x="183984" y="4848018"/>
            <a:ext cx="906300" cy="906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2"/>
          <p:cNvSpPr/>
          <p:nvPr/>
        </p:nvSpPr>
        <p:spPr>
          <a:xfrm flipH="1">
            <a:off x="437933" y="4375049"/>
            <a:ext cx="398400" cy="398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2"/>
          <p:cNvSpPr/>
          <p:nvPr/>
        </p:nvSpPr>
        <p:spPr>
          <a:xfrm flipH="1">
            <a:off x="1151501" y="5566644"/>
            <a:ext cx="1057648" cy="768425"/>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32"/>
          <p:cNvSpPr/>
          <p:nvPr/>
        </p:nvSpPr>
        <p:spPr>
          <a:xfrm flipH="1">
            <a:off x="858972" y="6119629"/>
            <a:ext cx="940350" cy="806707"/>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0" name="Google Shape;280;p32"/>
          <p:cNvGrpSpPr/>
          <p:nvPr/>
        </p:nvGrpSpPr>
        <p:grpSpPr>
          <a:xfrm flipH="1">
            <a:off x="165821" y="5881792"/>
            <a:ext cx="942902" cy="1052079"/>
            <a:chOff x="6415621" y="443747"/>
            <a:chExt cx="1388458" cy="1549225"/>
          </a:xfrm>
        </p:grpSpPr>
        <p:sp>
          <p:nvSpPr>
            <p:cNvPr id="281" name="Google Shape;281;p32"/>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32"/>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32"/>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32"/>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32"/>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32"/>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32"/>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32"/>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32"/>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32"/>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32"/>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92" name="Google Shape;292;p32"/>
          <p:cNvGrpSpPr/>
          <p:nvPr/>
        </p:nvGrpSpPr>
        <p:grpSpPr>
          <a:xfrm flipH="1">
            <a:off x="1017296" y="5515951"/>
            <a:ext cx="1137991" cy="1570293"/>
            <a:chOff x="259396" y="3664530"/>
            <a:chExt cx="1812954" cy="2501662"/>
          </a:xfrm>
        </p:grpSpPr>
        <p:sp>
          <p:nvSpPr>
            <p:cNvPr id="293" name="Google Shape;293;p32"/>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32"/>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32"/>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32"/>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32"/>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32"/>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32"/>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32"/>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32"/>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32"/>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32"/>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32"/>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32"/>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6" name="Google Shape;306;p32"/>
          <p:cNvSpPr/>
          <p:nvPr/>
        </p:nvSpPr>
        <p:spPr>
          <a:xfrm flipH="1" rot="10800000">
            <a:off x="10388525" y="-37125"/>
            <a:ext cx="789900" cy="1245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2"/>
          <p:cNvSpPr/>
          <p:nvPr/>
        </p:nvSpPr>
        <p:spPr>
          <a:xfrm flipH="1" rot="10800000">
            <a:off x="10742430" y="-37141"/>
            <a:ext cx="634500" cy="1000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32"/>
          <p:cNvGrpSpPr/>
          <p:nvPr/>
        </p:nvGrpSpPr>
        <p:grpSpPr>
          <a:xfrm rot="10800000">
            <a:off x="10954287" y="-37261"/>
            <a:ext cx="833491" cy="930000"/>
            <a:chOff x="6415621" y="443747"/>
            <a:chExt cx="1388458" cy="1549225"/>
          </a:xfrm>
        </p:grpSpPr>
        <p:sp>
          <p:nvSpPr>
            <p:cNvPr id="309" name="Google Shape;309;p32"/>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32"/>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32"/>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32"/>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32"/>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32"/>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32"/>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32"/>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32"/>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32"/>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32"/>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0" name="Google Shape;320;p32"/>
          <p:cNvSpPr/>
          <p:nvPr/>
        </p:nvSpPr>
        <p:spPr>
          <a:xfrm flipH="1">
            <a:off x="11499180" y="-83400"/>
            <a:ext cx="767420" cy="764330"/>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321" name="Shape 321"/>
        <p:cNvGrpSpPr/>
        <p:nvPr/>
      </p:nvGrpSpPr>
      <p:grpSpPr>
        <a:xfrm>
          <a:off x="0" y="0"/>
          <a:ext cx="0" cy="0"/>
          <a:chOff x="0" y="0"/>
          <a:chExt cx="0" cy="0"/>
        </a:xfrm>
      </p:grpSpPr>
      <p:sp>
        <p:nvSpPr>
          <p:cNvPr id="322" name="Google Shape;322;p33"/>
          <p:cNvSpPr txBox="1"/>
          <p:nvPr>
            <p:ph idx="1" type="subTitle"/>
          </p:nvPr>
        </p:nvSpPr>
        <p:spPr>
          <a:xfrm>
            <a:off x="928653" y="4879575"/>
            <a:ext cx="32331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atin typeface="Yeseva One"/>
                <a:ea typeface="Yeseva One"/>
                <a:cs typeface="Yeseva One"/>
                <a:sym typeface="Yeseva One"/>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23" name="Google Shape;323;p33"/>
          <p:cNvSpPr txBox="1"/>
          <p:nvPr>
            <p:ph idx="2" type="subTitle"/>
          </p:nvPr>
        </p:nvSpPr>
        <p:spPr>
          <a:xfrm>
            <a:off x="4483203" y="4879575"/>
            <a:ext cx="32331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atin typeface="Yeseva One"/>
                <a:ea typeface="Yeseva One"/>
                <a:cs typeface="Yeseva One"/>
                <a:sym typeface="Yeseva One"/>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24" name="Google Shape;324;p33"/>
          <p:cNvSpPr txBox="1"/>
          <p:nvPr>
            <p:ph idx="3" type="subTitle"/>
          </p:nvPr>
        </p:nvSpPr>
        <p:spPr>
          <a:xfrm>
            <a:off x="8037753" y="4879575"/>
            <a:ext cx="32328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atin typeface="Yeseva One"/>
                <a:ea typeface="Yeseva One"/>
                <a:cs typeface="Yeseva One"/>
                <a:sym typeface="Yeseva One"/>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25" name="Google Shape;325;p33"/>
          <p:cNvSpPr txBox="1"/>
          <p:nvPr>
            <p:ph type="title"/>
          </p:nvPr>
        </p:nvSpPr>
        <p:spPr>
          <a:xfrm>
            <a:off x="928650" y="669575"/>
            <a:ext cx="103422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26" name="Google Shape;326;p33"/>
          <p:cNvSpPr txBox="1"/>
          <p:nvPr>
            <p:ph idx="4" type="body"/>
          </p:nvPr>
        </p:nvSpPr>
        <p:spPr>
          <a:xfrm>
            <a:off x="928650" y="5350028"/>
            <a:ext cx="3233100" cy="7635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6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27" name="Google Shape;327;p33"/>
          <p:cNvSpPr txBox="1"/>
          <p:nvPr>
            <p:ph idx="5" type="body"/>
          </p:nvPr>
        </p:nvSpPr>
        <p:spPr>
          <a:xfrm>
            <a:off x="4483200" y="5351542"/>
            <a:ext cx="3233100" cy="7620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6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28" name="Google Shape;328;p33"/>
          <p:cNvSpPr txBox="1"/>
          <p:nvPr>
            <p:ph idx="6" type="body"/>
          </p:nvPr>
        </p:nvSpPr>
        <p:spPr>
          <a:xfrm>
            <a:off x="8037750" y="5351542"/>
            <a:ext cx="3233100" cy="7620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6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29" name="Google Shape;329;p33"/>
          <p:cNvSpPr/>
          <p:nvPr/>
        </p:nvSpPr>
        <p:spPr>
          <a:xfrm>
            <a:off x="11017676" y="1472476"/>
            <a:ext cx="681769" cy="390129"/>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33"/>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33"/>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33"/>
          <p:cNvSpPr/>
          <p:nvPr/>
        </p:nvSpPr>
        <p:spPr>
          <a:xfrm rot="-425110">
            <a:off x="10630670" y="454242"/>
            <a:ext cx="1341194" cy="767472"/>
          </a:xfrm>
          <a:custGeom>
            <a:rect b="b" l="l" r="r" t="t"/>
            <a:pathLst>
              <a:path extrusionOk="0" h="573719" w="1002601">
                <a:moveTo>
                  <a:pt x="0" y="0"/>
                </a:moveTo>
                <a:lnTo>
                  <a:pt x="1002602" y="48339"/>
                </a:lnTo>
                <a:cubicBezTo>
                  <a:pt x="1002602" y="48339"/>
                  <a:pt x="884368" y="581054"/>
                  <a:pt x="499701" y="573643"/>
                </a:cubicBezTo>
                <a:cubicBezTo>
                  <a:pt x="12878" y="564261"/>
                  <a:pt x="0" y="0"/>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3" name="Google Shape;333;p33"/>
          <p:cNvGrpSpPr/>
          <p:nvPr/>
        </p:nvGrpSpPr>
        <p:grpSpPr>
          <a:xfrm rot="10800000">
            <a:off x="10512041" y="8"/>
            <a:ext cx="1502034" cy="1675952"/>
            <a:chOff x="6415621" y="443747"/>
            <a:chExt cx="1388458" cy="1549225"/>
          </a:xfrm>
        </p:grpSpPr>
        <p:sp>
          <p:nvSpPr>
            <p:cNvPr id="334" name="Google Shape;334;p33"/>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33"/>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33"/>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33"/>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33"/>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33"/>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33"/>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33"/>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3"/>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33"/>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33"/>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45" name="Google Shape;345;p33"/>
          <p:cNvGrpSpPr/>
          <p:nvPr/>
        </p:nvGrpSpPr>
        <p:grpSpPr>
          <a:xfrm rot="5400000">
            <a:off x="77924" y="25566"/>
            <a:ext cx="1346110" cy="1501974"/>
            <a:chOff x="6415621" y="443747"/>
            <a:chExt cx="1388458" cy="1549225"/>
          </a:xfrm>
        </p:grpSpPr>
        <p:sp>
          <p:nvSpPr>
            <p:cNvPr id="346" name="Google Shape;346;p33"/>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33"/>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33"/>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33"/>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33"/>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33"/>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33"/>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33"/>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33"/>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33"/>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33"/>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7" name="Google Shape;357;p33"/>
          <p:cNvSpPr/>
          <p:nvPr/>
        </p:nvSpPr>
        <p:spPr>
          <a:xfrm flipH="1">
            <a:off x="11323907" y="-83399"/>
            <a:ext cx="942695" cy="938899"/>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1pPr>
            <a:lvl2pPr lvl="1"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2pPr>
            <a:lvl3pPr lvl="2"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3pPr>
            <a:lvl4pPr lvl="3"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4pPr>
            <a:lvl5pPr lvl="4"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5pPr>
            <a:lvl6pPr lvl="5"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6pPr>
            <a:lvl7pPr lvl="6"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7pPr>
            <a:lvl8pPr lvl="7"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8pPr>
            <a:lvl9pPr lvl="8" marR="0" rtl="0" algn="l">
              <a:lnSpc>
                <a:spcPct val="100000"/>
              </a:lnSpc>
              <a:spcBef>
                <a:spcPts val="0"/>
              </a:spcBef>
              <a:spcAft>
                <a:spcPts val="0"/>
              </a:spcAft>
              <a:buClr>
                <a:schemeClr val="dk1"/>
              </a:buClr>
              <a:buSzPts val="4000"/>
              <a:buFont typeface="Yeseva One"/>
              <a:buNone/>
              <a:defRPr b="0" i="0" sz="4000" u="none" cap="none" strike="noStrike">
                <a:solidFill>
                  <a:schemeClr val="dk1"/>
                </a:solidFill>
                <a:latin typeface="Yeseva One"/>
                <a:ea typeface="Yeseva One"/>
                <a:cs typeface="Yeseva One"/>
                <a:sym typeface="Yeseva One"/>
              </a:defRPr>
            </a:lvl9pPr>
          </a:lstStyle>
          <a:p/>
        </p:txBody>
      </p:sp>
      <p:sp>
        <p:nvSpPr>
          <p:cNvPr id="7" name="Google Shape;7;p2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2900" lvl="0" marL="457200" marR="0" rtl="0" algn="l">
              <a:lnSpc>
                <a:spcPct val="115000"/>
              </a:lnSpc>
              <a:spcBef>
                <a:spcPts val="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1pPr>
            <a:lvl2pPr indent="-342900" lvl="1" marL="9144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2pPr>
            <a:lvl3pPr indent="-342900" lvl="2" marL="13716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3pPr>
            <a:lvl4pPr indent="-342900" lvl="3" marL="18288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4pPr>
            <a:lvl5pPr indent="-342900" lvl="4" marL="22860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5pPr>
            <a:lvl6pPr indent="-342900" lvl="5" marL="27432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6pPr>
            <a:lvl7pPr indent="-342900" lvl="6" marL="32004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7pPr>
            <a:lvl8pPr indent="-342900" lvl="7" marL="3657600" marR="0" rtl="0" algn="l">
              <a:lnSpc>
                <a:spcPct val="115000"/>
              </a:lnSpc>
              <a:spcBef>
                <a:spcPts val="2100"/>
              </a:spcBef>
              <a:spcAft>
                <a:spcPts val="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8pPr>
            <a:lvl9pPr indent="-342900" lvl="8" marL="4114800" marR="0" rtl="0" algn="l">
              <a:lnSpc>
                <a:spcPct val="115000"/>
              </a:lnSpc>
              <a:spcBef>
                <a:spcPts val="2100"/>
              </a:spcBef>
              <a:spcAft>
                <a:spcPts val="2100"/>
              </a:spcAft>
              <a:buClr>
                <a:schemeClr val="dk2"/>
              </a:buClr>
              <a:buSzPts val="1800"/>
              <a:buFont typeface="Poppins Light"/>
              <a:buChar char="■"/>
              <a:defRPr b="0" i="0" sz="1800" u="none" cap="none" strike="noStrike">
                <a:solidFill>
                  <a:schemeClr val="dk2"/>
                </a:solidFill>
                <a:latin typeface="Poppins Light"/>
                <a:ea typeface="Poppins Light"/>
                <a:cs typeface="Poppins Light"/>
                <a:sym typeface="Poppins Light"/>
              </a:defRPr>
            </a:lvl9pPr>
          </a:lstStyle>
          <a:p/>
        </p:txBody>
      </p:sp>
      <p:sp>
        <p:nvSpPr>
          <p:cNvPr id="8" name="Google Shape;8;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4"/>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27.jp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7.jpg"/><Relationship Id="rId8" Type="http://schemas.openxmlformats.org/officeDocument/2006/relationships/image" Target="../media/image21.jpg"/></Relationships>
</file>

<file path=ppt/slides/_rels/slide32.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26.jpg"/><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image" Target="../media/image29.jpg"/><Relationship Id="rId9"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20.jpg"/><Relationship Id="rId7" Type="http://schemas.openxmlformats.org/officeDocument/2006/relationships/image" Target="../media/image30.jpg"/><Relationship Id="rId8"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icdsns.co.in/dates.php" TargetMode="External"/><Relationship Id="rId4" Type="http://schemas.openxmlformats.org/officeDocument/2006/relationships/image" Target="../media/image28.png"/><Relationship Id="rId5" Type="http://schemas.openxmlformats.org/officeDocument/2006/relationships/hyperlink" Target="https://iccsc.abes.ac.in/index.ph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
          <p:cNvSpPr txBox="1"/>
          <p:nvPr>
            <p:ph idx="1" type="subTitle"/>
          </p:nvPr>
        </p:nvSpPr>
        <p:spPr>
          <a:xfrm>
            <a:off x="553575" y="2970150"/>
            <a:ext cx="7047900" cy="13476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800"/>
              <a:buNone/>
            </a:pPr>
            <a:r>
              <a:rPr lang="en" sz="2700"/>
              <a:t>Home Waste Management Recommendation System - Recycling or Upcycling</a:t>
            </a:r>
            <a:endParaRPr sz="2700"/>
          </a:p>
        </p:txBody>
      </p:sp>
      <p:sp>
        <p:nvSpPr>
          <p:cNvPr id="458" name="Google Shape;458;p1"/>
          <p:cNvSpPr txBox="1"/>
          <p:nvPr>
            <p:ph type="title"/>
          </p:nvPr>
        </p:nvSpPr>
        <p:spPr>
          <a:xfrm>
            <a:off x="553575" y="2029450"/>
            <a:ext cx="7047900" cy="787500"/>
          </a:xfrm>
          <a:prstGeom prst="rect">
            <a:avLst/>
          </a:prstGeom>
          <a:noFill/>
          <a:ln>
            <a:noFill/>
          </a:ln>
        </p:spPr>
        <p:txBody>
          <a:bodyPr anchorCtr="0" anchor="ctr" bIns="121900" lIns="121900" spcFirstLastPara="1" rIns="121900" wrap="square" tIns="121900">
            <a:noAutofit/>
          </a:bodyPr>
          <a:lstStyle/>
          <a:p>
            <a:pPr indent="0" lvl="0" marL="0" rtl="0" algn="l">
              <a:lnSpc>
                <a:spcPct val="80000"/>
              </a:lnSpc>
              <a:spcBef>
                <a:spcPts val="0"/>
              </a:spcBef>
              <a:spcAft>
                <a:spcPts val="0"/>
              </a:spcAft>
              <a:buClr>
                <a:srgbClr val="000000"/>
              </a:buClr>
              <a:buSzPts val="9000"/>
              <a:buFont typeface="Arial"/>
              <a:buNone/>
            </a:pPr>
            <a:r>
              <a:rPr lang="en" sz="4300"/>
              <a:t>WASTE To WOW</a:t>
            </a:r>
            <a:endParaRPr sz="4300"/>
          </a:p>
        </p:txBody>
      </p:sp>
      <p:sp>
        <p:nvSpPr>
          <p:cNvPr id="459" name="Google Shape;459;p1"/>
          <p:cNvSpPr/>
          <p:nvPr/>
        </p:nvSpPr>
        <p:spPr>
          <a:xfrm>
            <a:off x="6534950" y="6279600"/>
            <a:ext cx="16011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460" name="Google Shape;460;p1"/>
          <p:cNvSpPr txBox="1"/>
          <p:nvPr>
            <p:ph idx="4294967295" type="title"/>
          </p:nvPr>
        </p:nvSpPr>
        <p:spPr>
          <a:xfrm>
            <a:off x="6303499" y="6162300"/>
            <a:ext cx="17166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Team 7</a:t>
            </a:r>
            <a:endParaRPr sz="2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bd6c5365dd_0_41"/>
          <p:cNvSpPr txBox="1"/>
          <p:nvPr>
            <p:ph type="title"/>
          </p:nvPr>
        </p:nvSpPr>
        <p:spPr>
          <a:xfrm>
            <a:off x="250950" y="675025"/>
            <a:ext cx="3160800" cy="3655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Related</a:t>
            </a:r>
            <a:endParaRPr/>
          </a:p>
          <a:p>
            <a:pPr indent="0" lvl="0" marL="0" rtl="0" algn="ctr">
              <a:lnSpc>
                <a:spcPct val="100000"/>
              </a:lnSpc>
              <a:spcBef>
                <a:spcPts val="0"/>
              </a:spcBef>
              <a:spcAft>
                <a:spcPts val="0"/>
              </a:spcAft>
              <a:buSzPts val="4000"/>
              <a:buNone/>
            </a:pPr>
            <a:r>
              <a:rPr lang="en"/>
              <a:t>Work</a:t>
            </a:r>
            <a:endParaRPr/>
          </a:p>
        </p:txBody>
      </p:sp>
      <p:graphicFrame>
        <p:nvGraphicFramePr>
          <p:cNvPr id="583" name="Google Shape;583;g2bd6c5365dd_0_41"/>
          <p:cNvGraphicFramePr/>
          <p:nvPr/>
        </p:nvGraphicFramePr>
        <p:xfrm>
          <a:off x="3760500" y="134000"/>
          <a:ext cx="3000000" cy="3000000"/>
        </p:xfrm>
        <a:graphic>
          <a:graphicData uri="http://schemas.openxmlformats.org/drawingml/2006/table">
            <a:tbl>
              <a:tblPr>
                <a:noFill/>
                <a:tableStyleId>{FBC994F1-EB39-4346-856C-61F5B5240508}</a:tableStyleId>
              </a:tblPr>
              <a:tblGrid>
                <a:gridCol w="1960300"/>
                <a:gridCol w="1549675"/>
                <a:gridCol w="1864150"/>
                <a:gridCol w="2984275"/>
              </a:tblGrid>
              <a:tr h="496750">
                <a:tc>
                  <a:txBody>
                    <a:bodyPr/>
                    <a:lstStyle/>
                    <a:p>
                      <a:pPr indent="0" lvl="0" marL="0" rtl="0" algn="ctr">
                        <a:spcBef>
                          <a:spcPts val="0"/>
                        </a:spcBef>
                        <a:spcAft>
                          <a:spcPts val="0"/>
                        </a:spcAft>
                        <a:buNone/>
                      </a:pPr>
                      <a:r>
                        <a:rPr lang="en" sz="1900">
                          <a:solidFill>
                            <a:schemeClr val="dk1"/>
                          </a:solidFill>
                          <a:latin typeface="Yeseva One"/>
                          <a:ea typeface="Yeseva One"/>
                          <a:cs typeface="Yeseva One"/>
                          <a:sym typeface="Yeseva One"/>
                        </a:rPr>
                        <a:t>Title</a:t>
                      </a:r>
                      <a:endParaRPr sz="700"/>
                    </a:p>
                  </a:txBody>
                  <a:tcPr marT="91425" marB="91425" marR="91425" marL="91425" anchor="ctr">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None/>
                      </a:pPr>
                      <a:r>
                        <a:rPr lang="en" sz="1900">
                          <a:solidFill>
                            <a:schemeClr val="dk1"/>
                          </a:solidFill>
                          <a:latin typeface="Yeseva One"/>
                          <a:ea typeface="Yeseva One"/>
                          <a:cs typeface="Yeseva One"/>
                          <a:sym typeface="Yeseva One"/>
                        </a:rPr>
                        <a:t>Author(s)</a:t>
                      </a:r>
                      <a:endParaRPr sz="7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None/>
                      </a:pPr>
                      <a:r>
                        <a:rPr lang="en" sz="1900">
                          <a:solidFill>
                            <a:schemeClr val="dk1"/>
                          </a:solidFill>
                          <a:latin typeface="Yeseva One"/>
                          <a:ea typeface="Yeseva One"/>
                          <a:cs typeface="Yeseva One"/>
                          <a:sym typeface="Yeseva One"/>
                        </a:rPr>
                        <a:t>Model(s) Used</a:t>
                      </a:r>
                      <a:endParaRPr sz="7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None/>
                      </a:pPr>
                      <a:r>
                        <a:rPr lang="en" sz="1900">
                          <a:solidFill>
                            <a:schemeClr val="dk1"/>
                          </a:solidFill>
                          <a:latin typeface="Yeseva One"/>
                          <a:ea typeface="Yeseva One"/>
                          <a:cs typeface="Yeseva One"/>
                          <a:sym typeface="Yeseva One"/>
                        </a:rPr>
                        <a:t>Results</a:t>
                      </a:r>
                      <a:endParaRPr sz="700"/>
                    </a:p>
                  </a:txBody>
                  <a:tcPr marT="91425" marB="91425" marR="91425" marL="91425" anchor="ctr">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r>
              <a:tr h="1121150">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"TALLRec: An Effective and Efficient Tuning Framework to Align Large Language</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Model with Recommendation"</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Bao et al. (2023)</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Alpaca-LoRA, Text-Davinvi-002, Text-Daviniv-003 etc.</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TALLRec excels in few-shot settings, outdoing both traditional and LLM-based methods, rapidly recommends with under 50 samples, and shows cross-domain strength, such as training on movies and testing on books.</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496125">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An On-Device Deep Learning Framework to Encourage the Recycling of Waste</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Ekundayo et al. (2021)</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MobileNetV2, VGG19, DenseNet201, ResNet152V2, or InceptionResNetV2</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InceptionResNetV2 had 90% accuracy and 1000ms latency; MobileNetV2 and DenseNet201 balanced accuracy, latency, and size optimally.</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121150">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Grounding DINO: Marrying DINO with Grounded Pre-Training for Open-Set Object Detection</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Liu</a:t>
                      </a:r>
                      <a:r>
                        <a:rPr lang="en" sz="1300">
                          <a:solidFill>
                            <a:schemeClr val="dk2"/>
                          </a:solidFill>
                          <a:latin typeface="Poppins Light"/>
                          <a:ea typeface="Poppins Light"/>
                          <a:cs typeface="Poppins Light"/>
                          <a:sym typeface="Poppins Light"/>
                        </a:rPr>
                        <a:t> et al. (2023)</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Transformer-based detector DINO (used for open-set object detection)</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Grounding DINO achieves a 52.5 AP on the COCO detection zero-shot transfer benchmark, setting a new record on the ODinW zero-shot benchmark with a mean 26.1 AP. The model performs remarkably well on benchmarks, including COCO, LVIS, ODinW, and RefCOCO/+/g. </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6a403a6168_0_92"/>
          <p:cNvSpPr txBox="1"/>
          <p:nvPr>
            <p:ph type="title"/>
          </p:nvPr>
        </p:nvSpPr>
        <p:spPr>
          <a:xfrm>
            <a:off x="3061200" y="612950"/>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Methodology</a:t>
            </a:r>
            <a:endParaRPr sz="5100"/>
          </a:p>
        </p:txBody>
      </p:sp>
      <p:grpSp>
        <p:nvGrpSpPr>
          <p:cNvPr id="589" name="Google Shape;589;g26a403a6168_0_92"/>
          <p:cNvGrpSpPr/>
          <p:nvPr/>
        </p:nvGrpSpPr>
        <p:grpSpPr>
          <a:xfrm flipH="1">
            <a:off x="8141316" y="2436345"/>
            <a:ext cx="3719767" cy="4650385"/>
            <a:chOff x="546969" y="3700998"/>
            <a:chExt cx="2551105" cy="3385545"/>
          </a:xfrm>
        </p:grpSpPr>
        <p:sp>
          <p:nvSpPr>
            <p:cNvPr id="590" name="Google Shape;590;g26a403a6168_0_92"/>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6a403a6168_0_92"/>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6a403a6168_0_92"/>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g26a403a6168_0_92"/>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94" name="Google Shape;594;g26a403a6168_0_92"/>
            <p:cNvGrpSpPr/>
            <p:nvPr/>
          </p:nvGrpSpPr>
          <p:grpSpPr>
            <a:xfrm flipH="1">
              <a:off x="546969" y="5582292"/>
              <a:ext cx="1177274" cy="1313588"/>
              <a:chOff x="6415621" y="443747"/>
              <a:chExt cx="1388458" cy="1549225"/>
            </a:xfrm>
          </p:grpSpPr>
          <p:sp>
            <p:nvSpPr>
              <p:cNvPr id="595" name="Google Shape;595;g26a403a6168_0_92"/>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g26a403a6168_0_92"/>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g26a403a6168_0_92"/>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g26a403a6168_0_92"/>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g26a403a6168_0_92"/>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g26a403a6168_0_92"/>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g26a403a6168_0_92"/>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g26a403a6168_0_92"/>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g26a403a6168_0_92"/>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g26a403a6168_0_92"/>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g26a403a6168_0_92"/>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06" name="Google Shape;606;g26a403a6168_0_92"/>
            <p:cNvGrpSpPr/>
            <p:nvPr/>
          </p:nvGrpSpPr>
          <p:grpSpPr>
            <a:xfrm flipH="1">
              <a:off x="1609816" y="5125741"/>
              <a:ext cx="1420993" cy="1960803"/>
              <a:chOff x="259396" y="3664530"/>
              <a:chExt cx="1812954" cy="2501662"/>
            </a:xfrm>
          </p:grpSpPr>
          <p:sp>
            <p:nvSpPr>
              <p:cNvPr id="607" name="Google Shape;607;g26a403a6168_0_92"/>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g26a403a6168_0_92"/>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g26a403a6168_0_92"/>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g26a403a6168_0_92"/>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g26a403a6168_0_92"/>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g26a403a6168_0_92"/>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g26a403a6168_0_92"/>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g26a403a6168_0_92"/>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g26a403a6168_0_92"/>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g26a403a6168_0_92"/>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g26a403a6168_0_92"/>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g26a403a6168_0_92"/>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g26a403a6168_0_92"/>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20" name="Google Shape;620;g26a403a6168_0_92"/>
          <p:cNvSpPr/>
          <p:nvPr/>
        </p:nvSpPr>
        <p:spPr>
          <a:xfrm>
            <a:off x="4303500" y="3917400"/>
            <a:ext cx="36000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621" name="Google Shape;621;g26a403a6168_0_92"/>
          <p:cNvSpPr txBox="1"/>
          <p:nvPr>
            <p:ph idx="4294967295" type="title"/>
          </p:nvPr>
        </p:nvSpPr>
        <p:spPr>
          <a:xfrm>
            <a:off x="3827550" y="3800100"/>
            <a:ext cx="39273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Siddharth Solanki</a:t>
            </a:r>
            <a:endParaRPr sz="2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g2bd753fad61_1_6"/>
          <p:cNvPicPr preferRelativeResize="0"/>
          <p:nvPr/>
        </p:nvPicPr>
        <p:blipFill rotWithShape="1">
          <a:blip r:embed="rId3">
            <a:alphaModFix/>
          </a:blip>
          <a:srcRect b="0" l="0" r="17566" t="0"/>
          <a:stretch/>
        </p:blipFill>
        <p:spPr>
          <a:xfrm>
            <a:off x="865886" y="573575"/>
            <a:ext cx="10460226" cy="571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6a403a6168_0_8"/>
          <p:cNvSpPr txBox="1"/>
          <p:nvPr>
            <p:ph idx="1" type="body"/>
          </p:nvPr>
        </p:nvSpPr>
        <p:spPr>
          <a:xfrm>
            <a:off x="1840425" y="1559700"/>
            <a:ext cx="105513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Data Collection</a:t>
            </a:r>
            <a:endParaRPr b="1">
              <a:latin typeface="Poppins"/>
              <a:ea typeface="Poppins"/>
              <a:cs typeface="Poppins"/>
              <a:sym typeface="Poppins"/>
            </a:endParaRPr>
          </a:p>
          <a:p>
            <a:pPr indent="-342900" lvl="0" marL="457200" rtl="0" algn="l">
              <a:lnSpc>
                <a:spcPct val="150000"/>
              </a:lnSpc>
              <a:spcBef>
                <a:spcPts val="0"/>
              </a:spcBef>
              <a:spcAft>
                <a:spcPts val="0"/>
              </a:spcAft>
              <a:buSzPts val="1800"/>
              <a:buChar char="●"/>
            </a:pPr>
            <a:r>
              <a:rPr lang="en"/>
              <a:t>Aimed to create a comprehensive dataset for household waste.</a:t>
            </a:r>
            <a:endParaRPr/>
          </a:p>
          <a:p>
            <a:pPr indent="-342900" lvl="0" marL="457200" rtl="0" algn="l">
              <a:lnSpc>
                <a:spcPct val="150000"/>
              </a:lnSpc>
              <a:spcBef>
                <a:spcPts val="0"/>
              </a:spcBef>
              <a:spcAft>
                <a:spcPts val="0"/>
              </a:spcAft>
              <a:buSzPts val="1800"/>
              <a:buChar char="●"/>
            </a:pPr>
            <a:r>
              <a:rPr lang="en"/>
              <a:t>Primarily sourced data from Trashbox and Mendeley datasets.</a:t>
            </a:r>
            <a:endParaRPr/>
          </a:p>
          <a:p>
            <a:pPr indent="-342900" lvl="0" marL="457200" rtl="0" algn="l">
              <a:lnSpc>
                <a:spcPct val="150000"/>
              </a:lnSpc>
              <a:spcBef>
                <a:spcPts val="0"/>
              </a:spcBef>
              <a:spcAft>
                <a:spcPts val="0"/>
              </a:spcAft>
              <a:buSzPts val="1800"/>
              <a:buChar char="●"/>
            </a:pPr>
            <a:r>
              <a:rPr lang="en"/>
              <a:t>Identified gaps in categories like "Furniture" and introduced new categories.</a:t>
            </a:r>
            <a:endParaRPr/>
          </a:p>
          <a:p>
            <a:pPr indent="-342900" lvl="0" marL="457200" rtl="0" algn="l">
              <a:lnSpc>
                <a:spcPct val="150000"/>
              </a:lnSpc>
              <a:spcBef>
                <a:spcPts val="0"/>
              </a:spcBef>
              <a:spcAft>
                <a:spcPts val="0"/>
              </a:spcAft>
              <a:buSzPts val="1800"/>
              <a:buChar char="●"/>
            </a:pPr>
            <a:r>
              <a:rPr lang="en"/>
              <a:t>Enriched datasets to handle a wider range of waste items.</a:t>
            </a:r>
            <a:endParaRPr/>
          </a:p>
        </p:txBody>
      </p:sp>
      <p:sp>
        <p:nvSpPr>
          <p:cNvPr id="632" name="Google Shape;632;g26a403a6168_0_8"/>
          <p:cNvSpPr txBox="1"/>
          <p:nvPr>
            <p:ph idx="1" type="body"/>
          </p:nvPr>
        </p:nvSpPr>
        <p:spPr>
          <a:xfrm>
            <a:off x="1840425" y="4169400"/>
            <a:ext cx="105513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Data Preprocessing</a:t>
            </a:r>
            <a:endParaRPr b="1">
              <a:latin typeface="Poppins"/>
              <a:ea typeface="Poppins"/>
              <a:cs typeface="Poppins"/>
              <a:sym typeface="Poppins"/>
            </a:endParaRPr>
          </a:p>
          <a:p>
            <a:pPr indent="-342900" lvl="0" marL="457200" rtl="0" algn="l">
              <a:lnSpc>
                <a:spcPct val="150000"/>
              </a:lnSpc>
              <a:spcBef>
                <a:spcPts val="0"/>
              </a:spcBef>
              <a:spcAft>
                <a:spcPts val="0"/>
              </a:spcAft>
              <a:buSzPts val="1800"/>
              <a:buChar char="●"/>
            </a:pPr>
            <a:r>
              <a:rPr lang="en"/>
              <a:t>Removed corrupt images and handled unsupported types.</a:t>
            </a:r>
            <a:endParaRPr/>
          </a:p>
          <a:p>
            <a:pPr indent="-342900" lvl="0" marL="457200" rtl="0" algn="l">
              <a:lnSpc>
                <a:spcPct val="150000"/>
              </a:lnSpc>
              <a:spcBef>
                <a:spcPts val="0"/>
              </a:spcBef>
              <a:spcAft>
                <a:spcPts val="0"/>
              </a:spcAft>
              <a:buSzPts val="1800"/>
              <a:buChar char="●"/>
            </a:pPr>
            <a:r>
              <a:rPr lang="en"/>
              <a:t>Used pytesseract package to remove images with text.</a:t>
            </a:r>
            <a:endParaRPr/>
          </a:p>
          <a:p>
            <a:pPr indent="-342900" lvl="0" marL="457200" rtl="0" algn="l">
              <a:lnSpc>
                <a:spcPct val="150000"/>
              </a:lnSpc>
              <a:spcBef>
                <a:spcPts val="0"/>
              </a:spcBef>
              <a:spcAft>
                <a:spcPts val="0"/>
              </a:spcAft>
              <a:buSzPts val="1800"/>
              <a:buChar char="●"/>
            </a:pPr>
            <a:r>
              <a:rPr lang="en"/>
              <a:t>Removed duplicate images using ImageHash.</a:t>
            </a:r>
            <a:endParaRPr/>
          </a:p>
          <a:p>
            <a:pPr indent="-342900" lvl="0" marL="457200" rtl="0" algn="l">
              <a:lnSpc>
                <a:spcPct val="150000"/>
              </a:lnSpc>
              <a:spcBef>
                <a:spcPts val="0"/>
              </a:spcBef>
              <a:spcAft>
                <a:spcPts val="0"/>
              </a:spcAft>
              <a:buSzPts val="1800"/>
              <a:buChar char="●"/>
            </a:pPr>
            <a:r>
              <a:rPr lang="en"/>
              <a:t>Processed over 1200 corrupt images from various categories.</a:t>
            </a:r>
            <a:endParaRPr/>
          </a:p>
        </p:txBody>
      </p:sp>
      <p:sp>
        <p:nvSpPr>
          <p:cNvPr id="633" name="Google Shape;633;g26a403a6168_0_8"/>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6a403a6168_2_13"/>
          <p:cNvSpPr txBox="1"/>
          <p:nvPr>
            <p:ph idx="1" type="body"/>
          </p:nvPr>
        </p:nvSpPr>
        <p:spPr>
          <a:xfrm>
            <a:off x="1840425" y="1838575"/>
            <a:ext cx="89376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Data Transformation</a:t>
            </a:r>
            <a:endParaRPr b="1">
              <a:latin typeface="Poppins"/>
              <a:ea typeface="Poppins"/>
              <a:cs typeface="Poppins"/>
              <a:sym typeface="Poppins"/>
            </a:endParaRPr>
          </a:p>
          <a:p>
            <a:pPr indent="0" lvl="0" marL="0" rtl="0" algn="l">
              <a:lnSpc>
                <a:spcPct val="150000"/>
              </a:lnSpc>
              <a:spcBef>
                <a:spcPts val="0"/>
              </a:spcBef>
              <a:spcAft>
                <a:spcPts val="0"/>
              </a:spcAft>
              <a:buNone/>
            </a:pPr>
            <a:r>
              <a:t/>
            </a:r>
            <a:endParaRPr sz="1000"/>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Normalizing and Scaling Images:</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Inherent variability in image data due to different sources.</a:t>
            </a:r>
            <a:endParaRPr/>
          </a:p>
          <a:p>
            <a:pPr indent="-342900" lvl="0" marL="914400" rtl="0" algn="l">
              <a:lnSpc>
                <a:spcPct val="150000"/>
              </a:lnSpc>
              <a:spcBef>
                <a:spcPts val="0"/>
              </a:spcBef>
              <a:spcAft>
                <a:spcPts val="0"/>
              </a:spcAft>
              <a:buSzPts val="1800"/>
              <a:buChar char="●"/>
            </a:pPr>
            <a:r>
              <a:rPr lang="en"/>
              <a:t>Standardized through normalization and scaling.</a:t>
            </a:r>
            <a:endParaRPr/>
          </a:p>
          <a:p>
            <a:pPr indent="-342900" lvl="0" marL="914400" rtl="0" algn="l">
              <a:lnSpc>
                <a:spcPct val="150000"/>
              </a:lnSpc>
              <a:spcBef>
                <a:spcPts val="0"/>
              </a:spcBef>
              <a:spcAft>
                <a:spcPts val="0"/>
              </a:spcAft>
              <a:buSzPts val="1800"/>
              <a:buChar char="●"/>
            </a:pPr>
            <a:r>
              <a:rPr lang="en"/>
              <a:t>Converted to RGB mode; pixel values normalized to [0,1].</a:t>
            </a:r>
            <a:endParaRPr/>
          </a:p>
          <a:p>
            <a:pPr indent="-342900" lvl="0" marL="914400" rtl="0" algn="l">
              <a:lnSpc>
                <a:spcPct val="150000"/>
              </a:lnSpc>
              <a:spcBef>
                <a:spcPts val="0"/>
              </a:spcBef>
              <a:spcAft>
                <a:spcPts val="0"/>
              </a:spcAft>
              <a:buSzPts val="1800"/>
              <a:buChar char="●"/>
            </a:pPr>
            <a:r>
              <a:rPr lang="en"/>
              <a:t>Initial scaling: 416x416; adjusted for different models:</a:t>
            </a:r>
            <a:endParaRPr/>
          </a:p>
          <a:p>
            <a:pPr indent="-342900" lvl="1" marL="1371600" rtl="0" algn="l">
              <a:lnSpc>
                <a:spcPct val="150000"/>
              </a:lnSpc>
              <a:spcBef>
                <a:spcPts val="0"/>
              </a:spcBef>
              <a:spcAft>
                <a:spcPts val="0"/>
              </a:spcAft>
              <a:buSzPts val="1800"/>
              <a:buChar char="○"/>
            </a:pPr>
            <a:r>
              <a:rPr lang="en"/>
              <a:t>Xception and InceptionResnetv2: 299x299.</a:t>
            </a:r>
            <a:endParaRPr/>
          </a:p>
          <a:p>
            <a:pPr indent="-342900" lvl="1" marL="1371600" rtl="0" algn="l">
              <a:lnSpc>
                <a:spcPct val="150000"/>
              </a:lnSpc>
              <a:spcBef>
                <a:spcPts val="0"/>
              </a:spcBef>
              <a:spcAft>
                <a:spcPts val="0"/>
              </a:spcAft>
              <a:buSzPts val="1800"/>
              <a:buChar char="○"/>
            </a:pPr>
            <a:r>
              <a:rPr lang="en"/>
              <a:t>Resnet50 and Mobilenetv2: 224x224.</a:t>
            </a:r>
            <a:endParaRPr/>
          </a:p>
          <a:p>
            <a:pPr indent="-342900" lvl="1" marL="1371600" rtl="0" algn="l">
              <a:lnSpc>
                <a:spcPct val="150000"/>
              </a:lnSpc>
              <a:spcBef>
                <a:spcPts val="0"/>
              </a:spcBef>
              <a:spcAft>
                <a:spcPts val="0"/>
              </a:spcAft>
              <a:buSzPts val="1800"/>
              <a:buChar char="○"/>
            </a:pPr>
            <a:r>
              <a:rPr lang="en"/>
              <a:t>YOLOv8: 640x640.</a:t>
            </a:r>
            <a:endParaRPr/>
          </a:p>
          <a:p>
            <a:pPr indent="0" lvl="0" marL="0" rtl="0" algn="l">
              <a:lnSpc>
                <a:spcPct val="150000"/>
              </a:lnSpc>
              <a:spcBef>
                <a:spcPts val="0"/>
              </a:spcBef>
              <a:spcAft>
                <a:spcPts val="0"/>
              </a:spcAft>
              <a:buNone/>
            </a:pPr>
            <a:r>
              <a:t/>
            </a:r>
            <a:endParaRPr/>
          </a:p>
        </p:txBody>
      </p:sp>
      <p:sp>
        <p:nvSpPr>
          <p:cNvPr id="639" name="Google Shape;639;g26a403a6168_2_13"/>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26a403a6168_2_43"/>
          <p:cNvSpPr txBox="1"/>
          <p:nvPr>
            <p:ph idx="1" type="body"/>
          </p:nvPr>
        </p:nvSpPr>
        <p:spPr>
          <a:xfrm>
            <a:off x="1230775" y="1596925"/>
            <a:ext cx="76692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Data Transformation</a:t>
            </a:r>
            <a:endParaRPr b="1">
              <a:latin typeface="Poppins"/>
              <a:ea typeface="Poppins"/>
              <a:cs typeface="Poppins"/>
              <a:sym typeface="Poppins"/>
            </a:endParaRPr>
          </a:p>
          <a:p>
            <a:pPr indent="0" lvl="0" marL="0" rtl="0" algn="l">
              <a:lnSpc>
                <a:spcPct val="150000"/>
              </a:lnSpc>
              <a:spcBef>
                <a:spcPts val="0"/>
              </a:spcBef>
              <a:spcAft>
                <a:spcPts val="0"/>
              </a:spcAft>
              <a:buNone/>
            </a:pPr>
            <a:r>
              <a:t/>
            </a:r>
            <a:endParaRPr sz="1000"/>
          </a:p>
          <a:p>
            <a:pPr indent="-342900" lvl="0" marL="457200" rtl="0" algn="l">
              <a:lnSpc>
                <a:spcPct val="115000"/>
              </a:lnSpc>
              <a:spcBef>
                <a:spcPts val="0"/>
              </a:spcBef>
              <a:spcAft>
                <a:spcPts val="0"/>
              </a:spcAft>
              <a:buSzPts val="1800"/>
              <a:buFont typeface="Poppins"/>
              <a:buChar char="➢"/>
            </a:pPr>
            <a:r>
              <a:rPr b="1" lang="en">
                <a:latin typeface="Poppins"/>
                <a:ea typeface="Poppins"/>
                <a:cs typeface="Poppins"/>
                <a:sym typeface="Poppins"/>
              </a:rPr>
              <a:t>Data Annotation:</a:t>
            </a:r>
            <a:endParaRPr b="1">
              <a:latin typeface="Poppins"/>
              <a:ea typeface="Poppins"/>
              <a:cs typeface="Poppins"/>
              <a:sym typeface="Poppins"/>
            </a:endParaRPr>
          </a:p>
          <a:p>
            <a:pPr indent="-342900" lvl="0" marL="914400" rtl="0" algn="l">
              <a:lnSpc>
                <a:spcPct val="115000"/>
              </a:lnSpc>
              <a:spcBef>
                <a:spcPts val="0"/>
              </a:spcBef>
              <a:spcAft>
                <a:spcPts val="0"/>
              </a:spcAft>
              <a:buSzPts val="1800"/>
              <a:buChar char="●"/>
            </a:pPr>
            <a:r>
              <a:rPr lang="en"/>
              <a:t>State-of-the-art object detection model combining grounding and DINO.</a:t>
            </a:r>
            <a:endParaRPr/>
          </a:p>
          <a:p>
            <a:pPr indent="-342900" lvl="0" marL="914400" rtl="0" algn="l">
              <a:lnSpc>
                <a:spcPct val="115000"/>
              </a:lnSpc>
              <a:spcBef>
                <a:spcPts val="0"/>
              </a:spcBef>
              <a:spcAft>
                <a:spcPts val="0"/>
              </a:spcAft>
              <a:buSzPts val="1800"/>
              <a:buChar char="●"/>
            </a:pPr>
            <a:r>
              <a:rPr lang="en"/>
              <a:t>Two encoders, one decoder architecture for effective NLP and computer vision.</a:t>
            </a:r>
            <a:endParaRPr/>
          </a:p>
          <a:p>
            <a:pPr indent="-342900" lvl="0" marL="914400" rtl="0" algn="l">
              <a:lnSpc>
                <a:spcPct val="115000"/>
              </a:lnSpc>
              <a:spcBef>
                <a:spcPts val="0"/>
              </a:spcBef>
              <a:spcAft>
                <a:spcPts val="0"/>
              </a:spcAft>
              <a:buSzPts val="1800"/>
              <a:buChar char="●"/>
            </a:pPr>
            <a:r>
              <a:rPr lang="en"/>
              <a:t>Self-attention mechanism for global context understanding.</a:t>
            </a:r>
            <a:endParaRPr/>
          </a:p>
          <a:p>
            <a:pPr indent="-342900" lvl="0" marL="914400" rtl="0" algn="l">
              <a:lnSpc>
                <a:spcPct val="115000"/>
              </a:lnSpc>
              <a:spcBef>
                <a:spcPts val="0"/>
              </a:spcBef>
              <a:spcAft>
                <a:spcPts val="0"/>
              </a:spcAft>
              <a:buSzPts val="1800"/>
              <a:buChar char="●"/>
            </a:pPr>
            <a:r>
              <a:rPr lang="en"/>
              <a:t>Powerful zero-shot detector with semantic embeddings.</a:t>
            </a:r>
            <a:endParaRPr/>
          </a:p>
          <a:p>
            <a:pPr indent="-342900" lvl="0" marL="914400" rtl="0" algn="l">
              <a:lnSpc>
                <a:spcPct val="115000"/>
              </a:lnSpc>
              <a:spcBef>
                <a:spcPts val="0"/>
              </a:spcBef>
              <a:spcAft>
                <a:spcPts val="0"/>
              </a:spcAft>
              <a:buSzPts val="1800"/>
              <a:buChar char="●"/>
            </a:pPr>
            <a:r>
              <a:rPr lang="en"/>
              <a:t>Cross-Modality Decoder refines box predictions using textual and visual features.</a:t>
            </a:r>
            <a:endParaRPr/>
          </a:p>
          <a:p>
            <a:pPr indent="-342900" lvl="0" marL="914400" rtl="0" algn="l">
              <a:lnSpc>
                <a:spcPct val="115000"/>
              </a:lnSpc>
              <a:spcBef>
                <a:spcPts val="0"/>
              </a:spcBef>
              <a:spcAft>
                <a:spcPts val="0"/>
              </a:spcAft>
              <a:buSzPts val="1800"/>
              <a:buChar char="●"/>
            </a:pPr>
            <a:r>
              <a:rPr lang="en"/>
              <a:t>Effective in detecting over 1200 images/class; although e-waste detections was not up to the mark.</a:t>
            </a:r>
            <a:endParaRPr/>
          </a:p>
          <a:p>
            <a:pPr indent="-342900" lvl="0" marL="914400" rtl="0" algn="l">
              <a:lnSpc>
                <a:spcPct val="115000"/>
              </a:lnSpc>
              <a:spcBef>
                <a:spcPts val="0"/>
              </a:spcBef>
              <a:spcAft>
                <a:spcPts val="0"/>
              </a:spcAft>
              <a:buSzPts val="1800"/>
              <a:buChar char="●"/>
            </a:pPr>
            <a:r>
              <a:rPr lang="en"/>
              <a:t>To mitigate bias, E-waste images were manually labeled using CVAT tool.</a:t>
            </a:r>
            <a:endParaRPr/>
          </a:p>
          <a:p>
            <a:pPr indent="0" lvl="0" marL="0" rtl="0" algn="l">
              <a:lnSpc>
                <a:spcPct val="150000"/>
              </a:lnSpc>
              <a:spcBef>
                <a:spcPts val="0"/>
              </a:spcBef>
              <a:spcAft>
                <a:spcPts val="0"/>
              </a:spcAft>
              <a:buNone/>
            </a:pPr>
            <a:r>
              <a:t/>
            </a:r>
            <a:endParaRPr/>
          </a:p>
        </p:txBody>
      </p:sp>
      <p:sp>
        <p:nvSpPr>
          <p:cNvPr id="645" name="Google Shape;645;g26a403a6168_2_43"/>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pic>
        <p:nvPicPr>
          <p:cNvPr id="646" name="Google Shape;646;g26a403a6168_2_43"/>
          <p:cNvPicPr preferRelativeResize="0"/>
          <p:nvPr/>
        </p:nvPicPr>
        <p:blipFill>
          <a:blip r:embed="rId3">
            <a:alphaModFix/>
          </a:blip>
          <a:stretch>
            <a:fillRect/>
          </a:stretch>
        </p:blipFill>
        <p:spPr>
          <a:xfrm>
            <a:off x="8976175" y="1258421"/>
            <a:ext cx="1885950" cy="1962150"/>
          </a:xfrm>
          <a:prstGeom prst="rect">
            <a:avLst/>
          </a:prstGeom>
          <a:noFill/>
          <a:ln>
            <a:noFill/>
          </a:ln>
        </p:spPr>
      </p:pic>
      <p:pic>
        <p:nvPicPr>
          <p:cNvPr id="647" name="Google Shape;647;g26a403a6168_2_43"/>
          <p:cNvPicPr preferRelativeResize="0"/>
          <p:nvPr/>
        </p:nvPicPr>
        <p:blipFill>
          <a:blip r:embed="rId4">
            <a:alphaModFix/>
          </a:blip>
          <a:stretch>
            <a:fillRect/>
          </a:stretch>
        </p:blipFill>
        <p:spPr>
          <a:xfrm>
            <a:off x="8899975" y="3276600"/>
            <a:ext cx="1962150" cy="196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6a403a6168_2_32"/>
          <p:cNvSpPr txBox="1"/>
          <p:nvPr>
            <p:ph idx="1" type="body"/>
          </p:nvPr>
        </p:nvSpPr>
        <p:spPr>
          <a:xfrm>
            <a:off x="1828950" y="1544975"/>
            <a:ext cx="85341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Data Transformation</a:t>
            </a:r>
            <a:endParaRPr b="1">
              <a:latin typeface="Poppins"/>
              <a:ea typeface="Poppins"/>
              <a:cs typeface="Poppins"/>
              <a:sym typeface="Poppins"/>
            </a:endParaRPr>
          </a:p>
          <a:p>
            <a:pPr indent="0" lvl="0" marL="0" rtl="0" algn="l">
              <a:lnSpc>
                <a:spcPct val="150000"/>
              </a:lnSpc>
              <a:spcBef>
                <a:spcPts val="0"/>
              </a:spcBef>
              <a:spcAft>
                <a:spcPts val="0"/>
              </a:spcAft>
              <a:buNone/>
            </a:pPr>
            <a:r>
              <a:t/>
            </a:r>
            <a:endParaRPr sz="1000"/>
          </a:p>
          <a:p>
            <a:pPr indent="-342900" lvl="0" marL="457200" rtl="0" algn="l">
              <a:lnSpc>
                <a:spcPct val="150000"/>
              </a:lnSpc>
              <a:spcBef>
                <a:spcPts val="0"/>
              </a:spcBef>
              <a:spcAft>
                <a:spcPts val="0"/>
              </a:spcAft>
              <a:buSzPts val="1800"/>
              <a:buChar char="➢"/>
            </a:pPr>
            <a:r>
              <a:rPr b="1" lang="en">
                <a:latin typeface="Poppins"/>
                <a:ea typeface="Poppins"/>
                <a:cs typeface="Poppins"/>
                <a:sym typeface="Poppins"/>
              </a:rPr>
              <a:t>Data Augmentation Techniques:</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Diversified and increased dataset size for effective model training.</a:t>
            </a:r>
            <a:endParaRPr/>
          </a:p>
          <a:p>
            <a:pPr indent="-342900" lvl="0" marL="914400" rtl="0" algn="l">
              <a:lnSpc>
                <a:spcPct val="150000"/>
              </a:lnSpc>
              <a:spcBef>
                <a:spcPts val="0"/>
              </a:spcBef>
              <a:spcAft>
                <a:spcPts val="0"/>
              </a:spcAft>
              <a:buSzPts val="1800"/>
              <a:buChar char="●"/>
            </a:pPr>
            <a:r>
              <a:rPr lang="en"/>
              <a:t>Techniques applied for all classes:</a:t>
            </a:r>
            <a:endParaRPr/>
          </a:p>
          <a:p>
            <a:pPr indent="-342900" lvl="1" marL="1371600" rtl="0" algn="l">
              <a:lnSpc>
                <a:spcPct val="150000"/>
              </a:lnSpc>
              <a:spcBef>
                <a:spcPts val="0"/>
              </a:spcBef>
              <a:spcAft>
                <a:spcPts val="0"/>
              </a:spcAft>
              <a:buSzPts val="1800"/>
              <a:buChar char="○"/>
            </a:pPr>
            <a:r>
              <a:rPr lang="en"/>
              <a:t>Horizontal flipping, rotating by 90 degrees, Gaussian Blur, Zooming (110% to 150%).</a:t>
            </a:r>
            <a:endParaRPr/>
          </a:p>
          <a:p>
            <a:pPr indent="-342900" lvl="0" marL="914400" rtl="0" algn="l">
              <a:lnSpc>
                <a:spcPct val="150000"/>
              </a:lnSpc>
              <a:spcBef>
                <a:spcPts val="0"/>
              </a:spcBef>
              <a:spcAft>
                <a:spcPts val="0"/>
              </a:spcAft>
              <a:buSzPts val="1800"/>
              <a:buChar char="●"/>
            </a:pPr>
            <a:r>
              <a:rPr lang="en"/>
              <a:t>YOLOv8 configuration for augmentation:</a:t>
            </a:r>
            <a:endParaRPr/>
          </a:p>
          <a:p>
            <a:pPr indent="-342900" lvl="1" marL="1371600" rtl="0" algn="l">
              <a:lnSpc>
                <a:spcPct val="150000"/>
              </a:lnSpc>
              <a:spcBef>
                <a:spcPts val="0"/>
              </a:spcBef>
              <a:spcAft>
                <a:spcPts val="0"/>
              </a:spcAft>
              <a:buSzPts val="1800"/>
              <a:buChar char="○"/>
            </a:pPr>
            <a:r>
              <a:rPr lang="en"/>
              <a:t>Hue (0.015), Saturation (0.7), Brightness (0.4), Scaling (0.5), Translation (0.1), Horizontal Flip (0.5), Mosaic (1.0).</a:t>
            </a:r>
            <a:endParaRPr/>
          </a:p>
        </p:txBody>
      </p:sp>
      <p:sp>
        <p:nvSpPr>
          <p:cNvPr id="653" name="Google Shape;653;g26a403a6168_2_32"/>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26a403a6168_2_52"/>
          <p:cNvSpPr txBox="1"/>
          <p:nvPr>
            <p:ph idx="1" type="body"/>
          </p:nvPr>
        </p:nvSpPr>
        <p:spPr>
          <a:xfrm>
            <a:off x="1506000" y="1600850"/>
            <a:ext cx="91800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Modeling</a:t>
            </a:r>
            <a:endParaRPr b="1">
              <a:latin typeface="Poppins"/>
              <a:ea typeface="Poppins"/>
              <a:cs typeface="Poppins"/>
              <a:sym typeface="Poppins"/>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YOLOv8:</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Released by Ultralytics in January 2023, a one-stage object detector.</a:t>
            </a:r>
            <a:endParaRPr/>
          </a:p>
          <a:p>
            <a:pPr indent="-342900" lvl="0" marL="914400" rtl="0" algn="l">
              <a:lnSpc>
                <a:spcPct val="150000"/>
              </a:lnSpc>
              <a:spcBef>
                <a:spcPts val="0"/>
              </a:spcBef>
              <a:spcAft>
                <a:spcPts val="0"/>
              </a:spcAft>
              <a:buSzPts val="1800"/>
              <a:buChar char="●"/>
            </a:pPr>
            <a:r>
              <a:rPr lang="en"/>
              <a:t>Introduces five scaled versions for diverse applications.</a:t>
            </a:r>
            <a:endParaRPr/>
          </a:p>
          <a:p>
            <a:pPr indent="-342900" lvl="0" marL="914400" rtl="0" algn="l">
              <a:lnSpc>
                <a:spcPct val="150000"/>
              </a:lnSpc>
              <a:spcBef>
                <a:spcPts val="0"/>
              </a:spcBef>
              <a:spcAft>
                <a:spcPts val="0"/>
              </a:spcAft>
              <a:buSzPts val="1800"/>
              <a:buChar char="●"/>
            </a:pPr>
            <a:r>
              <a:rPr lang="en"/>
              <a:t>Architecture includes Backbone, Neck, and Head components.</a:t>
            </a:r>
            <a:endParaRPr/>
          </a:p>
          <a:p>
            <a:pPr indent="-342900" lvl="0" marL="914400" rtl="0" algn="l">
              <a:lnSpc>
                <a:spcPct val="150000"/>
              </a:lnSpc>
              <a:spcBef>
                <a:spcPts val="0"/>
              </a:spcBef>
              <a:spcAft>
                <a:spcPts val="0"/>
              </a:spcAft>
              <a:buSzPts val="1800"/>
              <a:buChar char="●"/>
            </a:pPr>
            <a:r>
              <a:rPr lang="en"/>
              <a:t>Utilizes C2f module for contextual information integration.</a:t>
            </a:r>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MobileNetV2:</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Designed for mobile and embedded devices.</a:t>
            </a:r>
            <a:endParaRPr/>
          </a:p>
          <a:p>
            <a:pPr indent="-342900" lvl="0" marL="914400" rtl="0" algn="l">
              <a:lnSpc>
                <a:spcPct val="150000"/>
              </a:lnSpc>
              <a:spcBef>
                <a:spcPts val="0"/>
              </a:spcBef>
              <a:spcAft>
                <a:spcPts val="0"/>
              </a:spcAft>
              <a:buSzPts val="1800"/>
              <a:buChar char="●"/>
            </a:pPr>
            <a:r>
              <a:rPr lang="en"/>
              <a:t>Balances computational efficiency and accuracy.</a:t>
            </a:r>
            <a:endParaRPr/>
          </a:p>
          <a:p>
            <a:pPr indent="-342900" lvl="0" marL="914400" rtl="0" algn="l">
              <a:lnSpc>
                <a:spcPct val="150000"/>
              </a:lnSpc>
              <a:spcBef>
                <a:spcPts val="0"/>
              </a:spcBef>
              <a:spcAft>
                <a:spcPts val="0"/>
              </a:spcAft>
              <a:buSzPts val="1800"/>
              <a:buChar char="●"/>
            </a:pPr>
            <a:r>
              <a:rPr lang="en"/>
              <a:t>Incorporates </a:t>
            </a:r>
            <a:r>
              <a:rPr lang="en"/>
              <a:t>depth wise</a:t>
            </a:r>
            <a:r>
              <a:rPr lang="en"/>
              <a:t> separable convolutions, reducing computational cost.</a:t>
            </a:r>
            <a:endParaRPr/>
          </a:p>
          <a:p>
            <a:pPr indent="-342900" lvl="0" marL="914400" rtl="0" algn="l">
              <a:lnSpc>
                <a:spcPct val="150000"/>
              </a:lnSpc>
              <a:spcBef>
                <a:spcPts val="0"/>
              </a:spcBef>
              <a:spcAft>
                <a:spcPts val="0"/>
              </a:spcAft>
              <a:buSzPts val="1800"/>
              <a:buChar char="●"/>
            </a:pPr>
            <a:r>
              <a:rPr lang="en"/>
              <a:t>Memory-efficient design suitable for systems with limited resources.</a:t>
            </a:r>
            <a:endParaRPr/>
          </a:p>
        </p:txBody>
      </p:sp>
      <p:sp>
        <p:nvSpPr>
          <p:cNvPr id="659" name="Google Shape;659;g26a403a6168_2_52"/>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6a403a6168_2_59"/>
          <p:cNvSpPr txBox="1"/>
          <p:nvPr>
            <p:ph idx="1" type="body"/>
          </p:nvPr>
        </p:nvSpPr>
        <p:spPr>
          <a:xfrm>
            <a:off x="1404425" y="1544975"/>
            <a:ext cx="93288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Modeling</a:t>
            </a:r>
            <a:endParaRPr b="1">
              <a:latin typeface="Poppins"/>
              <a:ea typeface="Poppins"/>
              <a:cs typeface="Poppins"/>
              <a:sym typeface="Poppins"/>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ResNet-50:</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50-layer deep Convolutional Neural Network (CNN).</a:t>
            </a:r>
            <a:endParaRPr/>
          </a:p>
          <a:p>
            <a:pPr indent="-342900" lvl="0" marL="914400" rtl="0" algn="l">
              <a:lnSpc>
                <a:spcPct val="150000"/>
              </a:lnSpc>
              <a:spcBef>
                <a:spcPts val="0"/>
              </a:spcBef>
              <a:spcAft>
                <a:spcPts val="0"/>
              </a:spcAft>
              <a:buSzPts val="1800"/>
              <a:buChar char="●"/>
            </a:pPr>
            <a:r>
              <a:rPr lang="en"/>
              <a:t>Addresses challenges in training deeper networks through residual learning.</a:t>
            </a:r>
            <a:endParaRPr/>
          </a:p>
          <a:p>
            <a:pPr indent="-342900" lvl="0" marL="914400" rtl="0" algn="l">
              <a:lnSpc>
                <a:spcPct val="150000"/>
              </a:lnSpc>
              <a:spcBef>
                <a:spcPts val="0"/>
              </a:spcBef>
              <a:spcAft>
                <a:spcPts val="0"/>
              </a:spcAft>
              <a:buSzPts val="1800"/>
              <a:buChar char="●"/>
            </a:pPr>
            <a:r>
              <a:rPr lang="en"/>
              <a:t>Introduces shortcut connections for identity mapping.</a:t>
            </a:r>
            <a:endParaRPr/>
          </a:p>
          <a:p>
            <a:pPr indent="-342900" lvl="0" marL="914400" rtl="0" algn="l">
              <a:lnSpc>
                <a:spcPct val="150000"/>
              </a:lnSpc>
              <a:spcBef>
                <a:spcPts val="0"/>
              </a:spcBef>
              <a:spcAft>
                <a:spcPts val="0"/>
              </a:spcAft>
              <a:buSzPts val="1800"/>
              <a:buChar char="●"/>
            </a:pPr>
            <a:r>
              <a:rPr lang="en"/>
              <a:t>Effectively mitigates the degradation problem.</a:t>
            </a:r>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Xception:</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Convolutional neural network for image classification tasks.</a:t>
            </a:r>
            <a:endParaRPr/>
          </a:p>
          <a:p>
            <a:pPr indent="-342900" lvl="0" marL="914400" rtl="0" algn="l">
              <a:lnSpc>
                <a:spcPct val="150000"/>
              </a:lnSpc>
              <a:spcBef>
                <a:spcPts val="0"/>
              </a:spcBef>
              <a:spcAft>
                <a:spcPts val="0"/>
              </a:spcAft>
              <a:buSzPts val="1800"/>
              <a:buChar char="●"/>
            </a:pPr>
            <a:r>
              <a:rPr lang="en"/>
              <a:t>Uses depthwise separable convolutions to reduce parameters.</a:t>
            </a:r>
            <a:endParaRPr/>
          </a:p>
          <a:p>
            <a:pPr indent="-342900" lvl="0" marL="914400" rtl="0" algn="l">
              <a:lnSpc>
                <a:spcPct val="150000"/>
              </a:lnSpc>
              <a:spcBef>
                <a:spcPts val="0"/>
              </a:spcBef>
              <a:spcAft>
                <a:spcPts val="0"/>
              </a:spcAft>
              <a:buSzPts val="1800"/>
              <a:buChar char="●"/>
            </a:pPr>
            <a:r>
              <a:rPr lang="en"/>
              <a:t>Achieves a balance between accuracy and computational efficiency.</a:t>
            </a:r>
            <a:endParaRPr/>
          </a:p>
          <a:p>
            <a:pPr indent="-342900" lvl="0" marL="914400" rtl="0" algn="l">
              <a:lnSpc>
                <a:spcPct val="150000"/>
              </a:lnSpc>
              <a:spcBef>
                <a:spcPts val="0"/>
              </a:spcBef>
              <a:spcAft>
                <a:spcPts val="0"/>
              </a:spcAft>
              <a:buSzPts val="1800"/>
              <a:buChar char="●"/>
            </a:pPr>
            <a:r>
              <a:rPr lang="en"/>
              <a:t>Leverages transfer learning for diverse garbage image classification.</a:t>
            </a:r>
            <a:endParaRPr/>
          </a:p>
        </p:txBody>
      </p:sp>
      <p:sp>
        <p:nvSpPr>
          <p:cNvPr id="665" name="Google Shape;665;g26a403a6168_2_59"/>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6a403a6168_2_68"/>
          <p:cNvSpPr txBox="1"/>
          <p:nvPr>
            <p:ph idx="1" type="body"/>
          </p:nvPr>
        </p:nvSpPr>
        <p:spPr>
          <a:xfrm>
            <a:off x="1828950" y="1468775"/>
            <a:ext cx="8828100" cy="31401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Modeling</a:t>
            </a:r>
            <a:endParaRPr b="1">
              <a:latin typeface="Poppins"/>
              <a:ea typeface="Poppins"/>
              <a:cs typeface="Poppins"/>
              <a:sym typeface="Poppins"/>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InceptionResNetV2:</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Integrates features from Inception and ResNet for training very deep networks.</a:t>
            </a:r>
            <a:endParaRPr/>
          </a:p>
          <a:p>
            <a:pPr indent="-342900" lvl="0" marL="914400" rtl="0" algn="l">
              <a:lnSpc>
                <a:spcPct val="150000"/>
              </a:lnSpc>
              <a:spcBef>
                <a:spcPts val="0"/>
              </a:spcBef>
              <a:spcAft>
                <a:spcPts val="0"/>
              </a:spcAft>
              <a:buSzPts val="1800"/>
              <a:buChar char="●"/>
            </a:pPr>
            <a:r>
              <a:rPr lang="en"/>
              <a:t>Includes Inception modules, residual connections, and reduction blocks.</a:t>
            </a:r>
            <a:endParaRPr/>
          </a:p>
          <a:p>
            <a:pPr indent="-342900" lvl="0" marL="914400" rtl="0" algn="l">
              <a:lnSpc>
                <a:spcPct val="150000"/>
              </a:lnSpc>
              <a:spcBef>
                <a:spcPts val="0"/>
              </a:spcBef>
              <a:spcAft>
                <a:spcPts val="0"/>
              </a:spcAft>
              <a:buSzPts val="1800"/>
              <a:buChar char="●"/>
            </a:pPr>
            <a:r>
              <a:rPr lang="en"/>
              <a:t>Utilizes auxiliary classifiers for intermediate predictions.</a:t>
            </a:r>
            <a:endParaRPr/>
          </a:p>
        </p:txBody>
      </p:sp>
      <p:sp>
        <p:nvSpPr>
          <p:cNvPr id="671" name="Google Shape;671;g26a403a6168_2_68"/>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
          <p:cNvSpPr txBox="1"/>
          <p:nvPr>
            <p:ph type="title"/>
          </p:nvPr>
        </p:nvSpPr>
        <p:spPr>
          <a:xfrm>
            <a:off x="250950" y="370225"/>
            <a:ext cx="3160800" cy="3655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Table of contents.</a:t>
            </a:r>
            <a:endParaRPr/>
          </a:p>
        </p:txBody>
      </p:sp>
      <p:sp>
        <p:nvSpPr>
          <p:cNvPr id="466" name="Google Shape;466;p3"/>
          <p:cNvSpPr txBox="1"/>
          <p:nvPr>
            <p:ph idx="4" type="title"/>
          </p:nvPr>
        </p:nvSpPr>
        <p:spPr>
          <a:xfrm>
            <a:off x="4216300" y="1322463"/>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01 | Abstract and Introduction</a:t>
            </a:r>
            <a:endParaRPr/>
          </a:p>
        </p:txBody>
      </p:sp>
      <p:sp>
        <p:nvSpPr>
          <p:cNvPr id="467" name="Google Shape;467;p3"/>
          <p:cNvSpPr txBox="1"/>
          <p:nvPr>
            <p:ph idx="5" type="title"/>
          </p:nvPr>
        </p:nvSpPr>
        <p:spPr>
          <a:xfrm>
            <a:off x="8174225" y="1170063"/>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02 | Related Work</a:t>
            </a:r>
            <a:endParaRPr/>
          </a:p>
        </p:txBody>
      </p:sp>
      <p:sp>
        <p:nvSpPr>
          <p:cNvPr id="468" name="Google Shape;468;p3"/>
          <p:cNvSpPr txBox="1"/>
          <p:nvPr>
            <p:ph idx="6" type="title"/>
          </p:nvPr>
        </p:nvSpPr>
        <p:spPr>
          <a:xfrm>
            <a:off x="8174200" y="2731421"/>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04 | Experiments</a:t>
            </a:r>
            <a:endParaRPr/>
          </a:p>
        </p:txBody>
      </p:sp>
      <p:sp>
        <p:nvSpPr>
          <p:cNvPr id="469" name="Google Shape;469;p3"/>
          <p:cNvSpPr txBox="1"/>
          <p:nvPr>
            <p:ph idx="8" type="title"/>
          </p:nvPr>
        </p:nvSpPr>
        <p:spPr>
          <a:xfrm>
            <a:off x="4216300" y="2731413"/>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03 | Methodology</a:t>
            </a:r>
            <a:endParaRPr/>
          </a:p>
        </p:txBody>
      </p:sp>
      <p:sp>
        <p:nvSpPr>
          <p:cNvPr id="470" name="Google Shape;470;p3"/>
          <p:cNvSpPr txBox="1"/>
          <p:nvPr>
            <p:ph idx="6" type="title"/>
          </p:nvPr>
        </p:nvSpPr>
        <p:spPr>
          <a:xfrm>
            <a:off x="8174200" y="4331621"/>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06 | Conclusion</a:t>
            </a:r>
            <a:endParaRPr/>
          </a:p>
        </p:txBody>
      </p:sp>
      <p:sp>
        <p:nvSpPr>
          <p:cNvPr id="471" name="Google Shape;471;p3"/>
          <p:cNvSpPr txBox="1"/>
          <p:nvPr>
            <p:ph idx="8" type="title"/>
          </p:nvPr>
        </p:nvSpPr>
        <p:spPr>
          <a:xfrm>
            <a:off x="4216300" y="4484013"/>
            <a:ext cx="3294600" cy="69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600"/>
              <a:buNone/>
            </a:pPr>
            <a:r>
              <a:rPr lang="en"/>
              <a:t>05 | Limitations and 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2bd8147c274_1_1"/>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
        <p:nvSpPr>
          <p:cNvPr id="677" name="Google Shape;677;g2bd8147c274_1_1"/>
          <p:cNvSpPr txBox="1"/>
          <p:nvPr>
            <p:ph idx="4294967295" type="body"/>
          </p:nvPr>
        </p:nvSpPr>
        <p:spPr>
          <a:xfrm>
            <a:off x="1069875" y="1098000"/>
            <a:ext cx="10562100" cy="52665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Evaluation Metrics</a:t>
            </a:r>
            <a:endParaRPr b="1">
              <a:latin typeface="Poppins"/>
              <a:ea typeface="Poppins"/>
              <a:cs typeface="Poppins"/>
              <a:sym typeface="Poppins"/>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Classification Model Metrics:</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Confusion Matrix:</a:t>
            </a:r>
            <a:endParaRPr/>
          </a:p>
          <a:p>
            <a:pPr indent="-342900" lvl="1" marL="1371600" rtl="0" algn="l">
              <a:lnSpc>
                <a:spcPct val="150000"/>
              </a:lnSpc>
              <a:spcBef>
                <a:spcPts val="0"/>
              </a:spcBef>
              <a:spcAft>
                <a:spcPts val="0"/>
              </a:spcAft>
              <a:buSzPts val="1800"/>
              <a:buChar char="○"/>
            </a:pPr>
            <a:r>
              <a:rPr lang="en"/>
              <a:t>Visualizes algorithm performance with instances in predicted and actual classes.</a:t>
            </a:r>
            <a:endParaRPr/>
          </a:p>
          <a:p>
            <a:pPr indent="-342900" lvl="1" marL="1371600" rtl="0" algn="l">
              <a:lnSpc>
                <a:spcPct val="150000"/>
              </a:lnSpc>
              <a:spcBef>
                <a:spcPts val="0"/>
              </a:spcBef>
              <a:spcAft>
                <a:spcPts val="0"/>
              </a:spcAft>
              <a:buSzPts val="1800"/>
              <a:buChar char="○"/>
            </a:pPr>
            <a:r>
              <a:rPr lang="en"/>
              <a:t>Columns represent predicted class instances; rows represent actual class instances.</a:t>
            </a:r>
            <a:endParaRPr/>
          </a:p>
          <a:p>
            <a:pPr indent="-342900" lvl="1" marL="1371600" rtl="0" algn="l">
              <a:lnSpc>
                <a:spcPct val="150000"/>
              </a:lnSpc>
              <a:spcBef>
                <a:spcPts val="0"/>
              </a:spcBef>
              <a:spcAft>
                <a:spcPts val="0"/>
              </a:spcAft>
              <a:buSzPts val="1800"/>
              <a:buChar char="○"/>
            </a:pPr>
            <a:r>
              <a:rPr lang="en"/>
              <a:t>Powerful tool indicating correctness and types of errors.</a:t>
            </a:r>
            <a:endParaRPr/>
          </a:p>
          <a:p>
            <a:pPr indent="-342900" lvl="0" marL="914400" rtl="0" algn="l">
              <a:lnSpc>
                <a:spcPct val="150000"/>
              </a:lnSpc>
              <a:spcBef>
                <a:spcPts val="0"/>
              </a:spcBef>
              <a:spcAft>
                <a:spcPts val="0"/>
              </a:spcAft>
              <a:buSzPts val="1800"/>
              <a:buChar char="●"/>
            </a:pPr>
            <a:r>
              <a:rPr lang="en"/>
              <a:t>Basic Terms in Confusion Matrix:</a:t>
            </a:r>
            <a:endParaRPr/>
          </a:p>
          <a:p>
            <a:pPr indent="-342900" lvl="1" marL="1371600" rtl="0" algn="l">
              <a:lnSpc>
                <a:spcPct val="150000"/>
              </a:lnSpc>
              <a:spcBef>
                <a:spcPts val="0"/>
              </a:spcBef>
              <a:spcAft>
                <a:spcPts val="0"/>
              </a:spcAft>
              <a:buSzPts val="1800"/>
              <a:buChar char="○"/>
            </a:pPr>
            <a:r>
              <a:rPr lang="en"/>
              <a:t>True Positives (TP): Predicted yes, and event occurred.</a:t>
            </a:r>
            <a:endParaRPr/>
          </a:p>
          <a:p>
            <a:pPr indent="-342900" lvl="1" marL="1371600" rtl="0" algn="l">
              <a:lnSpc>
                <a:spcPct val="150000"/>
              </a:lnSpc>
              <a:spcBef>
                <a:spcPts val="0"/>
              </a:spcBef>
              <a:spcAft>
                <a:spcPts val="0"/>
              </a:spcAft>
              <a:buSzPts val="1800"/>
              <a:buChar char="○"/>
            </a:pPr>
            <a:r>
              <a:rPr lang="en"/>
              <a:t>True Negatives (TN): Predicted no, and no event occurred.</a:t>
            </a:r>
            <a:endParaRPr/>
          </a:p>
          <a:p>
            <a:pPr indent="-342900" lvl="1" marL="1371600" rtl="0" algn="l">
              <a:lnSpc>
                <a:spcPct val="150000"/>
              </a:lnSpc>
              <a:spcBef>
                <a:spcPts val="0"/>
              </a:spcBef>
              <a:spcAft>
                <a:spcPts val="0"/>
              </a:spcAft>
              <a:buSzPts val="1800"/>
              <a:buChar char="○"/>
            </a:pPr>
            <a:r>
              <a:rPr lang="en"/>
              <a:t>False Positives (FP) or Type I error: Predicted yes, but no event occurred.</a:t>
            </a:r>
            <a:endParaRPr/>
          </a:p>
          <a:p>
            <a:pPr indent="-342900" lvl="1" marL="1371600" rtl="0" algn="l">
              <a:lnSpc>
                <a:spcPct val="150000"/>
              </a:lnSpc>
              <a:spcBef>
                <a:spcPts val="0"/>
              </a:spcBef>
              <a:spcAft>
                <a:spcPts val="0"/>
              </a:spcAft>
              <a:buSzPts val="1800"/>
              <a:buChar char="○"/>
            </a:pPr>
            <a:r>
              <a:rPr lang="en"/>
              <a:t>False Negatives (FN) or Type II error: Predicted no, but event occurred.</a:t>
            </a:r>
            <a:endParaRPr/>
          </a:p>
          <a:p>
            <a:pPr indent="0" lvl="0" marL="914400" rtl="0" algn="l">
              <a:lnSpc>
                <a:spcPct val="150000"/>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6a403a6168_2_82"/>
          <p:cNvSpPr txBox="1"/>
          <p:nvPr>
            <p:ph idx="1" type="body"/>
          </p:nvPr>
        </p:nvSpPr>
        <p:spPr>
          <a:xfrm>
            <a:off x="1307025" y="1381375"/>
            <a:ext cx="97848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Evaluation Metrics</a:t>
            </a:r>
            <a:endParaRPr b="1">
              <a:latin typeface="Poppins"/>
              <a:ea typeface="Poppins"/>
              <a:cs typeface="Poppins"/>
              <a:sym typeface="Poppins"/>
            </a:endParaRPr>
          </a:p>
          <a:p>
            <a:pPr indent="-342900" lvl="0" marL="457200" rtl="0" algn="l">
              <a:lnSpc>
                <a:spcPct val="150000"/>
              </a:lnSpc>
              <a:spcBef>
                <a:spcPts val="0"/>
              </a:spcBef>
              <a:spcAft>
                <a:spcPts val="0"/>
              </a:spcAft>
              <a:buSzPts val="1800"/>
              <a:buChar char="➢"/>
            </a:pPr>
            <a:r>
              <a:rPr lang="en"/>
              <a:t>Derived Metrics for Classification Report:</a:t>
            </a:r>
            <a:endParaRPr/>
          </a:p>
          <a:p>
            <a:pPr indent="-342900" lvl="0" marL="914400" rtl="0" algn="l">
              <a:lnSpc>
                <a:spcPct val="150000"/>
              </a:lnSpc>
              <a:spcBef>
                <a:spcPts val="0"/>
              </a:spcBef>
              <a:spcAft>
                <a:spcPts val="0"/>
              </a:spcAft>
              <a:buSzPts val="1800"/>
              <a:buFont typeface="Poppins"/>
              <a:buChar char="●"/>
            </a:pPr>
            <a:r>
              <a:rPr b="1" lang="en">
                <a:latin typeface="Poppins"/>
                <a:ea typeface="Poppins"/>
                <a:cs typeface="Poppins"/>
                <a:sym typeface="Poppins"/>
              </a:rPr>
              <a:t>Accuracy</a:t>
            </a:r>
            <a:endParaRPr b="1">
              <a:latin typeface="Poppins"/>
              <a:ea typeface="Poppins"/>
              <a:cs typeface="Poppins"/>
              <a:sym typeface="Poppins"/>
            </a:endParaRPr>
          </a:p>
          <a:p>
            <a:pPr indent="-342900" lvl="1" marL="1371600" rtl="0" algn="l">
              <a:lnSpc>
                <a:spcPct val="150000"/>
              </a:lnSpc>
              <a:spcBef>
                <a:spcPts val="0"/>
              </a:spcBef>
              <a:spcAft>
                <a:spcPts val="0"/>
              </a:spcAft>
              <a:buSzPts val="1800"/>
              <a:buChar char="○"/>
            </a:pPr>
            <a:r>
              <a:rPr lang="en"/>
              <a:t>Measures how often the classifier makes correct predictions.</a:t>
            </a:r>
            <a:endParaRPr/>
          </a:p>
          <a:p>
            <a:pPr indent="-342900" lvl="1" marL="1371600" rtl="0" algn="l">
              <a:lnSpc>
                <a:spcPct val="150000"/>
              </a:lnSpc>
              <a:spcBef>
                <a:spcPts val="0"/>
              </a:spcBef>
              <a:spcAft>
                <a:spcPts val="0"/>
              </a:spcAft>
              <a:buSzPts val="1800"/>
              <a:buChar char="○"/>
            </a:pPr>
            <a:r>
              <a:rPr lang="en"/>
              <a:t>Ratio of correct predictions to the total number of predictions..</a:t>
            </a:r>
            <a:endParaRPr/>
          </a:p>
          <a:p>
            <a:pPr indent="-342900" lvl="0" marL="914400" rtl="0" algn="l">
              <a:lnSpc>
                <a:spcPct val="150000"/>
              </a:lnSpc>
              <a:spcBef>
                <a:spcPts val="0"/>
              </a:spcBef>
              <a:spcAft>
                <a:spcPts val="0"/>
              </a:spcAft>
              <a:buSzPts val="1800"/>
              <a:buFont typeface="Poppins"/>
              <a:buChar char="●"/>
            </a:pPr>
            <a:r>
              <a:rPr b="1" lang="en">
                <a:latin typeface="Poppins"/>
                <a:ea typeface="Poppins"/>
                <a:cs typeface="Poppins"/>
                <a:sym typeface="Poppins"/>
              </a:rPr>
              <a:t>Precision</a:t>
            </a:r>
            <a:endParaRPr b="1">
              <a:latin typeface="Poppins"/>
              <a:ea typeface="Poppins"/>
              <a:cs typeface="Poppins"/>
              <a:sym typeface="Poppins"/>
            </a:endParaRPr>
          </a:p>
          <a:p>
            <a:pPr indent="-342900" lvl="1" marL="1371600" rtl="0" algn="l">
              <a:lnSpc>
                <a:spcPct val="150000"/>
              </a:lnSpc>
              <a:spcBef>
                <a:spcPts val="0"/>
              </a:spcBef>
              <a:spcAft>
                <a:spcPts val="0"/>
              </a:spcAft>
              <a:buSzPts val="1800"/>
              <a:buChar char="○"/>
            </a:pPr>
            <a:r>
              <a:rPr lang="en"/>
              <a:t>Proportion of positive identifications that were actually correct.</a:t>
            </a:r>
            <a:endParaRPr/>
          </a:p>
          <a:p>
            <a:pPr indent="-342900" lvl="1" marL="1371600" rtl="0" algn="l">
              <a:lnSpc>
                <a:spcPct val="150000"/>
              </a:lnSpc>
              <a:spcBef>
                <a:spcPts val="0"/>
              </a:spcBef>
              <a:spcAft>
                <a:spcPts val="0"/>
              </a:spcAft>
              <a:buSzPts val="1800"/>
              <a:buChar char="○"/>
            </a:pPr>
            <a:r>
              <a:rPr lang="en"/>
              <a:t>Metric for classifier accuracy.</a:t>
            </a:r>
            <a:endParaRPr/>
          </a:p>
          <a:p>
            <a:pPr indent="-342900" lvl="0" marL="914400" rtl="0" algn="l">
              <a:lnSpc>
                <a:spcPct val="150000"/>
              </a:lnSpc>
              <a:spcBef>
                <a:spcPts val="0"/>
              </a:spcBef>
              <a:spcAft>
                <a:spcPts val="0"/>
              </a:spcAft>
              <a:buSzPts val="1800"/>
              <a:buFont typeface="Poppins"/>
              <a:buChar char="●"/>
            </a:pPr>
            <a:r>
              <a:rPr b="1" lang="en">
                <a:latin typeface="Poppins"/>
                <a:ea typeface="Poppins"/>
                <a:cs typeface="Poppins"/>
                <a:sym typeface="Poppins"/>
              </a:rPr>
              <a:t>Recall (Sensitivity or True Positive Rate)</a:t>
            </a:r>
            <a:endParaRPr b="1">
              <a:latin typeface="Poppins"/>
              <a:ea typeface="Poppins"/>
              <a:cs typeface="Poppins"/>
              <a:sym typeface="Poppins"/>
            </a:endParaRPr>
          </a:p>
          <a:p>
            <a:pPr indent="-342900" lvl="1" marL="1371600" rtl="0" algn="l">
              <a:lnSpc>
                <a:spcPct val="150000"/>
              </a:lnSpc>
              <a:spcBef>
                <a:spcPts val="0"/>
              </a:spcBef>
              <a:spcAft>
                <a:spcPts val="0"/>
              </a:spcAft>
              <a:buSzPts val="1800"/>
              <a:buChar char="○"/>
            </a:pPr>
            <a:r>
              <a:rPr lang="en"/>
              <a:t>Proportion of actual positives identified correctly.</a:t>
            </a:r>
            <a:endParaRPr/>
          </a:p>
          <a:p>
            <a:pPr indent="-342900" lvl="1" marL="1371600" rtl="0" algn="l">
              <a:lnSpc>
                <a:spcPct val="150000"/>
              </a:lnSpc>
              <a:spcBef>
                <a:spcPts val="0"/>
              </a:spcBef>
              <a:spcAft>
                <a:spcPts val="0"/>
              </a:spcAft>
              <a:buSzPts val="1800"/>
              <a:buChar char="○"/>
            </a:pPr>
            <a:r>
              <a:rPr lang="en"/>
              <a:t>Metric for classifier comprehensiveness.</a:t>
            </a:r>
            <a:endParaRPr/>
          </a:p>
          <a:p>
            <a:pPr indent="-342900" lvl="0" marL="914400" rtl="0" algn="l">
              <a:lnSpc>
                <a:spcPct val="150000"/>
              </a:lnSpc>
              <a:spcBef>
                <a:spcPts val="0"/>
              </a:spcBef>
              <a:spcAft>
                <a:spcPts val="0"/>
              </a:spcAft>
              <a:buSzPts val="1800"/>
              <a:buFont typeface="Poppins"/>
              <a:buChar char="●"/>
            </a:pPr>
            <a:r>
              <a:rPr b="1" lang="en">
                <a:latin typeface="Poppins"/>
                <a:ea typeface="Poppins"/>
                <a:cs typeface="Poppins"/>
                <a:sym typeface="Poppins"/>
              </a:rPr>
              <a:t>F1 Score</a:t>
            </a:r>
            <a:endParaRPr b="1">
              <a:latin typeface="Poppins"/>
              <a:ea typeface="Poppins"/>
              <a:cs typeface="Poppins"/>
              <a:sym typeface="Poppins"/>
            </a:endParaRPr>
          </a:p>
          <a:p>
            <a:pPr indent="-342900" lvl="1" marL="1371600" rtl="0" algn="l">
              <a:lnSpc>
                <a:spcPct val="150000"/>
              </a:lnSpc>
              <a:spcBef>
                <a:spcPts val="0"/>
              </a:spcBef>
              <a:spcAft>
                <a:spcPts val="0"/>
              </a:spcAft>
              <a:buSzPts val="1800"/>
              <a:buChar char="○"/>
            </a:pPr>
            <a:r>
              <a:rPr lang="en"/>
              <a:t>Communicates harmony between recall and precision.</a:t>
            </a:r>
            <a:endParaRPr/>
          </a:p>
          <a:p>
            <a:pPr indent="0" lvl="0" marL="914400" rtl="0" algn="l">
              <a:lnSpc>
                <a:spcPct val="150000"/>
              </a:lnSpc>
              <a:spcBef>
                <a:spcPts val="0"/>
              </a:spcBef>
              <a:spcAft>
                <a:spcPts val="0"/>
              </a:spcAft>
              <a:buNone/>
            </a:pPr>
            <a:r>
              <a:t/>
            </a:r>
            <a:endParaRPr/>
          </a:p>
        </p:txBody>
      </p:sp>
      <p:sp>
        <p:nvSpPr>
          <p:cNvPr id="683" name="Google Shape;683;g26a403a6168_2_82"/>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6a403a6168_2_88"/>
          <p:cNvSpPr txBox="1"/>
          <p:nvPr>
            <p:ph idx="1" type="body"/>
          </p:nvPr>
        </p:nvSpPr>
        <p:spPr>
          <a:xfrm>
            <a:off x="1688025" y="1559700"/>
            <a:ext cx="96030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Evaluation Metrics</a:t>
            </a:r>
            <a:endParaRPr b="1">
              <a:latin typeface="Poppins"/>
              <a:ea typeface="Poppins"/>
              <a:cs typeface="Poppins"/>
              <a:sym typeface="Poppins"/>
            </a:endParaRPr>
          </a:p>
          <a:p>
            <a:pPr indent="-342900" lvl="0" marL="457200" rtl="0" algn="l">
              <a:lnSpc>
                <a:spcPct val="150000"/>
              </a:lnSpc>
              <a:spcBef>
                <a:spcPts val="0"/>
              </a:spcBef>
              <a:spcAft>
                <a:spcPts val="0"/>
              </a:spcAft>
              <a:buSzPts val="1800"/>
              <a:buFont typeface="Poppins"/>
              <a:buChar char="➢"/>
            </a:pPr>
            <a:r>
              <a:rPr b="1" lang="en">
                <a:latin typeface="Poppins"/>
                <a:ea typeface="Poppins"/>
                <a:cs typeface="Poppins"/>
                <a:sym typeface="Poppins"/>
              </a:rPr>
              <a:t>Object Detection Model Metrics:</a:t>
            </a:r>
            <a:endParaRPr b="1">
              <a:latin typeface="Poppins"/>
              <a:ea typeface="Poppins"/>
              <a:cs typeface="Poppins"/>
              <a:sym typeface="Poppins"/>
            </a:endParaRPr>
          </a:p>
          <a:p>
            <a:pPr indent="-342900" lvl="0" marL="914400" rtl="0" algn="l">
              <a:lnSpc>
                <a:spcPct val="150000"/>
              </a:lnSpc>
              <a:spcBef>
                <a:spcPts val="0"/>
              </a:spcBef>
              <a:spcAft>
                <a:spcPts val="0"/>
              </a:spcAft>
              <a:buSzPts val="1800"/>
              <a:buChar char="●"/>
            </a:pPr>
            <a:r>
              <a:rPr lang="en"/>
              <a:t>mAP50 (Mean Average Precision at 50%):</a:t>
            </a:r>
            <a:endParaRPr/>
          </a:p>
          <a:p>
            <a:pPr indent="-342900" lvl="1" marL="1371600" rtl="0" algn="l">
              <a:lnSpc>
                <a:spcPct val="150000"/>
              </a:lnSpc>
              <a:spcBef>
                <a:spcPts val="0"/>
              </a:spcBef>
              <a:spcAft>
                <a:spcPts val="0"/>
              </a:spcAft>
              <a:buSzPts val="1800"/>
              <a:buChar char="○"/>
            </a:pPr>
            <a:r>
              <a:rPr lang="en"/>
              <a:t>Used for YOLO object detection.</a:t>
            </a:r>
            <a:endParaRPr/>
          </a:p>
          <a:p>
            <a:pPr indent="-342900" lvl="1" marL="1371600" rtl="0" algn="l">
              <a:lnSpc>
                <a:spcPct val="150000"/>
              </a:lnSpc>
              <a:spcBef>
                <a:spcPts val="0"/>
              </a:spcBef>
              <a:spcAft>
                <a:spcPts val="0"/>
              </a:spcAft>
              <a:buSzPts val="1800"/>
              <a:buChar char="○"/>
            </a:pPr>
            <a:r>
              <a:rPr lang="en"/>
              <a:t>Calculates average precision of predicted bounding boxes at IoU threshold of 50%.</a:t>
            </a:r>
            <a:endParaRPr/>
          </a:p>
          <a:p>
            <a:pPr indent="0" lvl="0" marL="914400" rtl="0" algn="l">
              <a:lnSpc>
                <a:spcPct val="150000"/>
              </a:lnSpc>
              <a:spcBef>
                <a:spcPts val="0"/>
              </a:spcBef>
              <a:spcAft>
                <a:spcPts val="0"/>
              </a:spcAft>
              <a:buNone/>
            </a:pPr>
            <a:r>
              <a:t/>
            </a:r>
            <a:endParaRPr/>
          </a:p>
        </p:txBody>
      </p:sp>
      <p:sp>
        <p:nvSpPr>
          <p:cNvPr id="689" name="Google Shape;689;g26a403a6168_2_88"/>
          <p:cNvSpPr txBox="1"/>
          <p:nvPr/>
        </p:nvSpPr>
        <p:spPr>
          <a:xfrm>
            <a:off x="3007675" y="304800"/>
            <a:ext cx="581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Yeseva One"/>
                <a:ea typeface="Yeseva One"/>
                <a:cs typeface="Yeseva One"/>
                <a:sym typeface="Yeseva One"/>
              </a:rPr>
              <a:t>Methodology</a:t>
            </a:r>
            <a:endParaRPr sz="4000"/>
          </a:p>
        </p:txBody>
      </p:sp>
      <p:sp>
        <p:nvSpPr>
          <p:cNvPr id="690" name="Google Shape;690;g26a403a6168_2_88"/>
          <p:cNvSpPr txBox="1"/>
          <p:nvPr>
            <p:ph idx="1" type="body"/>
          </p:nvPr>
        </p:nvSpPr>
        <p:spPr>
          <a:xfrm>
            <a:off x="1688025" y="4169400"/>
            <a:ext cx="8897100" cy="21552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
                <a:latin typeface="Poppins"/>
                <a:ea typeface="Poppins"/>
                <a:cs typeface="Poppins"/>
                <a:sym typeface="Poppins"/>
              </a:rPr>
              <a:t>Deployment</a:t>
            </a:r>
            <a:endParaRPr b="1">
              <a:latin typeface="Poppins"/>
              <a:ea typeface="Poppins"/>
              <a:cs typeface="Poppins"/>
              <a:sym typeface="Poppins"/>
            </a:endParaRPr>
          </a:p>
          <a:p>
            <a:pPr indent="-342900" lvl="0" marL="457200" rtl="0" algn="l">
              <a:lnSpc>
                <a:spcPct val="150000"/>
              </a:lnSpc>
              <a:spcBef>
                <a:spcPts val="0"/>
              </a:spcBef>
              <a:spcAft>
                <a:spcPts val="0"/>
              </a:spcAft>
              <a:buSzPts val="1800"/>
              <a:buChar char="●"/>
            </a:pPr>
            <a:r>
              <a:rPr lang="en"/>
              <a:t>Intuitive system design for real-time waste classification.</a:t>
            </a:r>
            <a:endParaRPr/>
          </a:p>
          <a:p>
            <a:pPr indent="-342900" lvl="0" marL="457200" rtl="0" algn="l">
              <a:lnSpc>
                <a:spcPct val="150000"/>
              </a:lnSpc>
              <a:spcBef>
                <a:spcPts val="0"/>
              </a:spcBef>
              <a:spcAft>
                <a:spcPts val="0"/>
              </a:spcAft>
              <a:buSzPts val="1800"/>
              <a:buChar char="●"/>
            </a:pPr>
            <a:r>
              <a:rPr lang="en"/>
              <a:t>Features include image upload, waste categorization, recommendation system, and location integration.</a:t>
            </a:r>
            <a:endParaRPr/>
          </a:p>
          <a:p>
            <a:pPr indent="-342900" lvl="0" marL="457200" rtl="0" algn="l">
              <a:lnSpc>
                <a:spcPct val="150000"/>
              </a:lnSpc>
              <a:spcBef>
                <a:spcPts val="0"/>
              </a:spcBef>
              <a:spcAft>
                <a:spcPts val="0"/>
              </a:spcAft>
              <a:buSzPts val="1800"/>
              <a:buChar char="●"/>
            </a:pPr>
            <a:r>
              <a:rPr lang="en"/>
              <a:t>Recommendations based on a Large Language Model for efficient waste disposal and recycle.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6a403a6168_0_155"/>
          <p:cNvSpPr txBox="1"/>
          <p:nvPr>
            <p:ph type="title"/>
          </p:nvPr>
        </p:nvSpPr>
        <p:spPr>
          <a:xfrm>
            <a:off x="3061200" y="612950"/>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Experiments</a:t>
            </a:r>
            <a:endParaRPr sz="5100"/>
          </a:p>
        </p:txBody>
      </p:sp>
      <p:grpSp>
        <p:nvGrpSpPr>
          <p:cNvPr id="696" name="Google Shape;696;g26a403a6168_0_155"/>
          <p:cNvGrpSpPr/>
          <p:nvPr/>
        </p:nvGrpSpPr>
        <p:grpSpPr>
          <a:xfrm flipH="1">
            <a:off x="8141316" y="2436345"/>
            <a:ext cx="3719767" cy="4650385"/>
            <a:chOff x="546969" y="3700998"/>
            <a:chExt cx="2551105" cy="3385545"/>
          </a:xfrm>
        </p:grpSpPr>
        <p:sp>
          <p:nvSpPr>
            <p:cNvPr id="697" name="Google Shape;697;g26a403a6168_0_155"/>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26a403a6168_0_155"/>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26a403a6168_0_155"/>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g26a403a6168_0_155"/>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1" name="Google Shape;701;g26a403a6168_0_155"/>
            <p:cNvGrpSpPr/>
            <p:nvPr/>
          </p:nvGrpSpPr>
          <p:grpSpPr>
            <a:xfrm flipH="1">
              <a:off x="546969" y="5582292"/>
              <a:ext cx="1177274" cy="1313588"/>
              <a:chOff x="6415621" y="443747"/>
              <a:chExt cx="1388458" cy="1549225"/>
            </a:xfrm>
          </p:grpSpPr>
          <p:sp>
            <p:nvSpPr>
              <p:cNvPr id="702" name="Google Shape;702;g26a403a6168_0_155"/>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g26a403a6168_0_155"/>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g26a403a6168_0_155"/>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g26a403a6168_0_155"/>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g26a403a6168_0_155"/>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g26a403a6168_0_155"/>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g26a403a6168_0_155"/>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g26a403a6168_0_155"/>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g26a403a6168_0_155"/>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g26a403a6168_0_155"/>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g26a403a6168_0_155"/>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3" name="Google Shape;713;g26a403a6168_0_155"/>
            <p:cNvGrpSpPr/>
            <p:nvPr/>
          </p:nvGrpSpPr>
          <p:grpSpPr>
            <a:xfrm flipH="1">
              <a:off x="1609816" y="5125741"/>
              <a:ext cx="1420993" cy="1960803"/>
              <a:chOff x="259396" y="3664530"/>
              <a:chExt cx="1812954" cy="2501662"/>
            </a:xfrm>
          </p:grpSpPr>
          <p:sp>
            <p:nvSpPr>
              <p:cNvPr id="714" name="Google Shape;714;g26a403a6168_0_155"/>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g26a403a6168_0_155"/>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g26a403a6168_0_155"/>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g26a403a6168_0_155"/>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g26a403a6168_0_155"/>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g26a403a6168_0_155"/>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g26a403a6168_0_155"/>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g26a403a6168_0_155"/>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g26a403a6168_0_155"/>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g26a403a6168_0_155"/>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g26a403a6168_0_155"/>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g26a403a6168_0_155"/>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g26a403a6168_0_155"/>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27" name="Google Shape;727;g26a403a6168_0_155"/>
          <p:cNvSpPr/>
          <p:nvPr/>
        </p:nvSpPr>
        <p:spPr>
          <a:xfrm>
            <a:off x="4634100" y="3879375"/>
            <a:ext cx="29238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728" name="Google Shape;728;g26a403a6168_0_155"/>
          <p:cNvSpPr txBox="1"/>
          <p:nvPr>
            <p:ph idx="4294967295" type="title"/>
          </p:nvPr>
        </p:nvSpPr>
        <p:spPr>
          <a:xfrm>
            <a:off x="4753800" y="3762075"/>
            <a:ext cx="26844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Vidushi Bhati</a:t>
            </a:r>
            <a:endParaRPr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6a403a6168_0_192"/>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g26a403a6168_0_192"/>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5" name="Google Shape;735;g26a403a6168_0_192"/>
          <p:cNvGrpSpPr/>
          <p:nvPr/>
        </p:nvGrpSpPr>
        <p:grpSpPr>
          <a:xfrm rot="5400000">
            <a:off x="77924" y="25566"/>
            <a:ext cx="1346110" cy="1501974"/>
            <a:chOff x="6415621" y="443747"/>
            <a:chExt cx="1388458" cy="1549225"/>
          </a:xfrm>
        </p:grpSpPr>
        <p:sp>
          <p:nvSpPr>
            <p:cNvPr id="736" name="Google Shape;736;g26a403a6168_0_192"/>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g26a403a6168_0_192"/>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g26a403a6168_0_192"/>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g26a403a6168_0_192"/>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g26a403a6168_0_192"/>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g26a403a6168_0_192"/>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g26a403a6168_0_192"/>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g26a403a6168_0_192"/>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g26a403a6168_0_192"/>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g26a403a6168_0_192"/>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g26a403a6168_0_192"/>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47" name="Google Shape;747;g26a403a6168_0_192"/>
          <p:cNvSpPr txBox="1"/>
          <p:nvPr>
            <p:ph type="title"/>
          </p:nvPr>
        </p:nvSpPr>
        <p:spPr>
          <a:xfrm>
            <a:off x="2960900" y="365638"/>
            <a:ext cx="6074400" cy="7110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Classification Models</a:t>
            </a:r>
            <a:endParaRPr/>
          </a:p>
        </p:txBody>
      </p:sp>
      <p:pic>
        <p:nvPicPr>
          <p:cNvPr id="748" name="Google Shape;748;g26a403a6168_0_192"/>
          <p:cNvPicPr preferRelativeResize="0"/>
          <p:nvPr/>
        </p:nvPicPr>
        <p:blipFill>
          <a:blip r:embed="rId3">
            <a:alphaModFix/>
          </a:blip>
          <a:stretch>
            <a:fillRect/>
          </a:stretch>
        </p:blipFill>
        <p:spPr>
          <a:xfrm>
            <a:off x="1561250" y="1557547"/>
            <a:ext cx="9758981" cy="45602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26a403a6168_1_73"/>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g26a403a6168_1_73"/>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55" name="Google Shape;755;g26a403a6168_1_73"/>
          <p:cNvGrpSpPr/>
          <p:nvPr/>
        </p:nvGrpSpPr>
        <p:grpSpPr>
          <a:xfrm rot="5400000">
            <a:off x="77924" y="25566"/>
            <a:ext cx="1346110" cy="1501974"/>
            <a:chOff x="6415621" y="443747"/>
            <a:chExt cx="1388458" cy="1549225"/>
          </a:xfrm>
        </p:grpSpPr>
        <p:sp>
          <p:nvSpPr>
            <p:cNvPr id="756" name="Google Shape;756;g26a403a6168_1_73"/>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g26a403a6168_1_73"/>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g26a403a6168_1_73"/>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g26a403a6168_1_73"/>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g26a403a6168_1_73"/>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g26a403a6168_1_73"/>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g26a403a6168_1_73"/>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g26a403a6168_1_73"/>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g26a403a6168_1_73"/>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g26a403a6168_1_73"/>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g26a403a6168_1_73"/>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67" name="Google Shape;767;g26a403a6168_1_73"/>
          <p:cNvSpPr txBox="1"/>
          <p:nvPr>
            <p:ph type="title"/>
          </p:nvPr>
        </p:nvSpPr>
        <p:spPr>
          <a:xfrm>
            <a:off x="2176850" y="206700"/>
            <a:ext cx="9779700" cy="7470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Classification Models</a:t>
            </a:r>
            <a:endParaRPr/>
          </a:p>
        </p:txBody>
      </p:sp>
      <p:sp>
        <p:nvSpPr>
          <p:cNvPr id="768" name="Google Shape;768;g26a403a6168_1_73"/>
          <p:cNvSpPr txBox="1"/>
          <p:nvPr>
            <p:ph idx="1" type="body"/>
          </p:nvPr>
        </p:nvSpPr>
        <p:spPr>
          <a:xfrm>
            <a:off x="746750" y="1318525"/>
            <a:ext cx="11209800" cy="4916700"/>
          </a:xfrm>
          <a:prstGeom prst="rect">
            <a:avLst/>
          </a:prstGeom>
          <a:noFill/>
          <a:ln>
            <a:noFill/>
          </a:ln>
        </p:spPr>
        <p:txBody>
          <a:bodyPr anchorCtr="0" anchor="t" bIns="121900" lIns="121900" spcFirstLastPara="1" rIns="121900" wrap="square" tIns="121900">
            <a:noAutofit/>
          </a:bodyPr>
          <a:lstStyle/>
          <a:p>
            <a:pPr indent="-349250" lvl="0" marL="457200" rtl="0" algn="l">
              <a:lnSpc>
                <a:spcPct val="115000"/>
              </a:lnSpc>
              <a:spcBef>
                <a:spcPts val="0"/>
              </a:spcBef>
              <a:spcAft>
                <a:spcPts val="0"/>
              </a:spcAft>
              <a:buSzPts val="1900"/>
              <a:buChar char="●"/>
            </a:pPr>
            <a:r>
              <a:rPr lang="en" sz="1900"/>
              <a:t>Dropout rate was 20%</a:t>
            </a:r>
            <a:endParaRPr sz="1900"/>
          </a:p>
          <a:p>
            <a:pPr indent="-349250" lvl="0" marL="457200" rtl="0" algn="l">
              <a:lnSpc>
                <a:spcPct val="115000"/>
              </a:lnSpc>
              <a:spcBef>
                <a:spcPts val="0"/>
              </a:spcBef>
              <a:spcAft>
                <a:spcPts val="0"/>
              </a:spcAft>
              <a:buSzPts val="1900"/>
              <a:buChar char="●"/>
            </a:pPr>
            <a:r>
              <a:rPr lang="en" sz="1900"/>
              <a:t>Dense Layer was set to 32 units with ReLU activation function</a:t>
            </a:r>
            <a:endParaRPr sz="1900"/>
          </a:p>
          <a:p>
            <a:pPr indent="-349250" lvl="0" marL="457200" rtl="0" algn="l">
              <a:lnSpc>
                <a:spcPct val="115000"/>
              </a:lnSpc>
              <a:spcBef>
                <a:spcPts val="0"/>
              </a:spcBef>
              <a:spcAft>
                <a:spcPts val="0"/>
              </a:spcAft>
              <a:buSzPts val="1900"/>
              <a:buChar char="●"/>
            </a:pPr>
            <a:r>
              <a:rPr lang="en" sz="1900"/>
              <a:t>Batch size was chosen as 32</a:t>
            </a:r>
            <a:endParaRPr sz="1900"/>
          </a:p>
          <a:p>
            <a:pPr indent="-349250" lvl="0" marL="457200" rtl="0" algn="l">
              <a:lnSpc>
                <a:spcPct val="115000"/>
              </a:lnSpc>
              <a:spcBef>
                <a:spcPts val="0"/>
              </a:spcBef>
              <a:spcAft>
                <a:spcPts val="0"/>
              </a:spcAft>
              <a:buSzPts val="1900"/>
              <a:buChar char="●"/>
            </a:pPr>
            <a:r>
              <a:rPr lang="en" sz="1900"/>
              <a:t>Output Softmax layers contained 11 units for 11 classes.</a:t>
            </a:r>
            <a:endParaRPr sz="1900"/>
          </a:p>
          <a:p>
            <a:pPr indent="-349250" lvl="0" marL="457200" rtl="0" algn="l">
              <a:lnSpc>
                <a:spcPct val="115000"/>
              </a:lnSpc>
              <a:spcBef>
                <a:spcPts val="0"/>
              </a:spcBef>
              <a:spcAft>
                <a:spcPts val="0"/>
              </a:spcAft>
              <a:buSzPts val="1900"/>
              <a:buChar char="●"/>
            </a:pPr>
            <a:r>
              <a:rPr lang="en" sz="1900"/>
              <a:t>Optimizer used was Adam and Categorical cross entropy as the loss function.</a:t>
            </a:r>
            <a:endParaRPr sz="1900"/>
          </a:p>
          <a:p>
            <a:pPr indent="-349250" lvl="0" marL="457200" rtl="0" algn="l">
              <a:lnSpc>
                <a:spcPct val="115000"/>
              </a:lnSpc>
              <a:spcBef>
                <a:spcPts val="0"/>
              </a:spcBef>
              <a:spcAft>
                <a:spcPts val="0"/>
              </a:spcAft>
              <a:buSzPts val="1900"/>
              <a:buChar char="●"/>
            </a:pPr>
            <a:r>
              <a:rPr lang="en" sz="1900"/>
              <a:t>Keras Tuner was used to tune the model</a:t>
            </a:r>
            <a:endParaRPr sz="1900"/>
          </a:p>
          <a:p>
            <a:pPr indent="-349250" lvl="0" marL="457200" rtl="0" algn="l">
              <a:lnSpc>
                <a:spcPct val="115000"/>
              </a:lnSpc>
              <a:spcBef>
                <a:spcPts val="0"/>
              </a:spcBef>
              <a:spcAft>
                <a:spcPts val="0"/>
              </a:spcAft>
              <a:buSzPts val="1900"/>
              <a:buChar char="●"/>
            </a:pPr>
            <a:r>
              <a:rPr lang="en" sz="1900"/>
              <a:t>Dense Layer started with 32 units till 512 units with the step size of 32</a:t>
            </a:r>
            <a:endParaRPr sz="1900"/>
          </a:p>
          <a:p>
            <a:pPr indent="-349250" lvl="0" marL="457200" rtl="0" algn="l">
              <a:lnSpc>
                <a:spcPct val="115000"/>
              </a:lnSpc>
              <a:spcBef>
                <a:spcPts val="0"/>
              </a:spcBef>
              <a:spcAft>
                <a:spcPts val="0"/>
              </a:spcAft>
              <a:buSzPts val="1900"/>
              <a:buChar char="●"/>
            </a:pPr>
            <a:r>
              <a:rPr lang="en" sz="1900"/>
              <a:t>Learning rate was changed from 1e-2 to 1e-4 with the step size of 1e-1</a:t>
            </a:r>
            <a:endParaRPr sz="1900"/>
          </a:p>
          <a:p>
            <a:pPr indent="-349250" lvl="0" marL="457200" rtl="0" algn="l">
              <a:lnSpc>
                <a:spcPct val="115000"/>
              </a:lnSpc>
              <a:spcBef>
                <a:spcPts val="0"/>
              </a:spcBef>
              <a:spcAft>
                <a:spcPts val="0"/>
              </a:spcAft>
              <a:buSzPts val="1900"/>
              <a:buChar char="●"/>
            </a:pPr>
            <a:r>
              <a:rPr lang="en" sz="1900"/>
              <a:t>Callbacks - </a:t>
            </a:r>
            <a:endParaRPr sz="1900"/>
          </a:p>
          <a:p>
            <a:pPr indent="-349250" lvl="1" marL="914400" rtl="0" algn="l">
              <a:lnSpc>
                <a:spcPct val="115000"/>
              </a:lnSpc>
              <a:spcBef>
                <a:spcPts val="0"/>
              </a:spcBef>
              <a:spcAft>
                <a:spcPts val="0"/>
              </a:spcAft>
              <a:buSzPts val="1900"/>
              <a:buChar char="○"/>
            </a:pPr>
            <a:r>
              <a:rPr lang="en" sz="1900"/>
              <a:t>EarlyStopping with Patience Level 5</a:t>
            </a:r>
            <a:endParaRPr sz="1900"/>
          </a:p>
          <a:p>
            <a:pPr indent="-349250" lvl="1" marL="914400" rtl="0" algn="l">
              <a:lnSpc>
                <a:spcPct val="115000"/>
              </a:lnSpc>
              <a:spcBef>
                <a:spcPts val="0"/>
              </a:spcBef>
              <a:spcAft>
                <a:spcPts val="0"/>
              </a:spcAft>
              <a:buSzPts val="1900"/>
              <a:buChar char="○"/>
            </a:pPr>
            <a:r>
              <a:rPr lang="en" sz="1900"/>
              <a:t>Reduce Learning Rate on Plateau while monitoring Validation loss with Patience level of 2</a:t>
            </a:r>
            <a:endParaRPr sz="1900"/>
          </a:p>
          <a:p>
            <a:pPr indent="-349250" lvl="1" marL="914400" rtl="0" algn="l">
              <a:lnSpc>
                <a:spcPct val="115000"/>
              </a:lnSpc>
              <a:spcBef>
                <a:spcPts val="0"/>
              </a:spcBef>
              <a:spcAft>
                <a:spcPts val="0"/>
              </a:spcAft>
              <a:buSzPts val="1900"/>
              <a:buChar char="○"/>
            </a:pPr>
            <a:r>
              <a:rPr lang="en" sz="1900"/>
              <a:t>Saved ModelCheckPoints while </a:t>
            </a:r>
            <a:r>
              <a:rPr lang="en" sz="1900"/>
              <a:t>monitoring</a:t>
            </a:r>
            <a:r>
              <a:rPr lang="en" sz="1900"/>
              <a:t> Validation Loss</a:t>
            </a:r>
            <a:endParaRPr sz="1900"/>
          </a:p>
          <a:p>
            <a:pPr indent="0" lvl="0" marL="0" rtl="0" algn="l">
              <a:lnSpc>
                <a:spcPct val="115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6a403a6168_1_94"/>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g26a403a6168_1_94"/>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75" name="Google Shape;775;g26a403a6168_1_94"/>
          <p:cNvGrpSpPr/>
          <p:nvPr/>
        </p:nvGrpSpPr>
        <p:grpSpPr>
          <a:xfrm rot="5400000">
            <a:off x="77924" y="25566"/>
            <a:ext cx="1346110" cy="1501974"/>
            <a:chOff x="6415621" y="443747"/>
            <a:chExt cx="1388458" cy="1549225"/>
          </a:xfrm>
        </p:grpSpPr>
        <p:sp>
          <p:nvSpPr>
            <p:cNvPr id="776" name="Google Shape;776;g26a403a6168_1_94"/>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g26a403a6168_1_94"/>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g26a403a6168_1_94"/>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g26a403a6168_1_94"/>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g26a403a6168_1_94"/>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g26a403a6168_1_94"/>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g26a403a6168_1_94"/>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g26a403a6168_1_94"/>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g26a403a6168_1_94"/>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g26a403a6168_1_94"/>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g26a403a6168_1_94"/>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87" name="Google Shape;787;g26a403a6168_1_94"/>
          <p:cNvSpPr txBox="1"/>
          <p:nvPr>
            <p:ph type="title"/>
          </p:nvPr>
        </p:nvSpPr>
        <p:spPr>
          <a:xfrm>
            <a:off x="2176850" y="206700"/>
            <a:ext cx="9779700" cy="7470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Classification Models</a:t>
            </a:r>
            <a:endParaRPr/>
          </a:p>
        </p:txBody>
      </p:sp>
      <p:sp>
        <p:nvSpPr>
          <p:cNvPr id="788" name="Google Shape;788;g26a403a6168_1_94"/>
          <p:cNvSpPr txBox="1"/>
          <p:nvPr>
            <p:ph idx="1" type="body"/>
          </p:nvPr>
        </p:nvSpPr>
        <p:spPr>
          <a:xfrm>
            <a:off x="6272350" y="1318525"/>
            <a:ext cx="5684100" cy="5445900"/>
          </a:xfrm>
          <a:prstGeom prst="rect">
            <a:avLst/>
          </a:prstGeom>
          <a:noFill/>
          <a:ln>
            <a:noFill/>
          </a:ln>
        </p:spPr>
        <p:txBody>
          <a:bodyPr anchorCtr="0" anchor="t" bIns="121900" lIns="121900" spcFirstLastPara="1" rIns="121900" wrap="square" tIns="121900">
            <a:noAutofit/>
          </a:bodyPr>
          <a:lstStyle/>
          <a:p>
            <a:pPr indent="-349250" lvl="0" marL="457200" rtl="0" algn="l">
              <a:lnSpc>
                <a:spcPct val="115000"/>
              </a:lnSpc>
              <a:spcBef>
                <a:spcPts val="0"/>
              </a:spcBef>
              <a:spcAft>
                <a:spcPts val="0"/>
              </a:spcAft>
              <a:buSzPts val="1900"/>
              <a:buChar char="●"/>
            </a:pPr>
            <a:r>
              <a:rPr lang="en" sz="1900"/>
              <a:t>Keras Tuner Random Search ran for 10 trials for 10 epochs</a:t>
            </a:r>
            <a:endParaRPr sz="1900"/>
          </a:p>
          <a:p>
            <a:pPr indent="-349250" lvl="0" marL="457200" rtl="0" algn="l">
              <a:lnSpc>
                <a:spcPct val="115000"/>
              </a:lnSpc>
              <a:spcBef>
                <a:spcPts val="0"/>
              </a:spcBef>
              <a:spcAft>
                <a:spcPts val="0"/>
              </a:spcAft>
              <a:buSzPts val="1900"/>
              <a:buChar char="●"/>
            </a:pPr>
            <a:r>
              <a:rPr lang="en" sz="1900"/>
              <a:t>Total time taken by different models were different. </a:t>
            </a:r>
            <a:endParaRPr sz="1900"/>
          </a:p>
          <a:p>
            <a:pPr indent="-349250" lvl="1" marL="914400" rtl="0" algn="l">
              <a:lnSpc>
                <a:spcPct val="115000"/>
              </a:lnSpc>
              <a:spcBef>
                <a:spcPts val="0"/>
              </a:spcBef>
              <a:spcAft>
                <a:spcPts val="0"/>
              </a:spcAft>
              <a:buSzPts val="1900"/>
              <a:buChar char="○"/>
            </a:pPr>
            <a:r>
              <a:rPr lang="en" sz="1900"/>
              <a:t>InceptionResNetv2 took one Day, 13 hours, 36 minutes, and 34 Seconds.</a:t>
            </a:r>
            <a:endParaRPr sz="1900"/>
          </a:p>
          <a:p>
            <a:pPr indent="-349250" lvl="1" marL="914400" rtl="0" algn="l">
              <a:lnSpc>
                <a:spcPct val="115000"/>
              </a:lnSpc>
              <a:spcBef>
                <a:spcPts val="0"/>
              </a:spcBef>
              <a:spcAft>
                <a:spcPts val="0"/>
              </a:spcAft>
              <a:buSzPts val="1900"/>
              <a:buChar char="○"/>
            </a:pPr>
            <a:r>
              <a:rPr lang="en" sz="1900"/>
              <a:t>MobileNetv2 took 14 hours, 19 minutes, and 3 seconds</a:t>
            </a:r>
            <a:endParaRPr sz="1900"/>
          </a:p>
          <a:p>
            <a:pPr indent="-349250" lvl="0" marL="457200" rtl="0" algn="l">
              <a:lnSpc>
                <a:spcPct val="115000"/>
              </a:lnSpc>
              <a:spcBef>
                <a:spcPts val="0"/>
              </a:spcBef>
              <a:spcAft>
                <a:spcPts val="0"/>
              </a:spcAft>
              <a:buSzPts val="1900"/>
              <a:buChar char="●"/>
            </a:pPr>
            <a:r>
              <a:rPr lang="en" sz="1900"/>
              <a:t>YOLOv8-n nano and YOLOv8-s small flavors of YOLOv8 models were trained for classification task for 100 epochs </a:t>
            </a:r>
            <a:endParaRPr sz="1900"/>
          </a:p>
          <a:p>
            <a:pPr indent="-349250" lvl="0" marL="457200" rtl="0" algn="l">
              <a:lnSpc>
                <a:spcPct val="115000"/>
              </a:lnSpc>
              <a:spcBef>
                <a:spcPts val="0"/>
              </a:spcBef>
              <a:spcAft>
                <a:spcPts val="0"/>
              </a:spcAft>
              <a:buSzPts val="1900"/>
              <a:buChar char="●"/>
            </a:pPr>
            <a:r>
              <a:rPr lang="en" sz="1900"/>
              <a:t>Classification Report was generated for all the models and weighted avg F1-Score compared.</a:t>
            </a:r>
            <a:endParaRPr sz="1900"/>
          </a:p>
          <a:p>
            <a:pPr indent="0" lvl="0" marL="45720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a:p>
        </p:txBody>
      </p:sp>
      <p:graphicFrame>
        <p:nvGraphicFramePr>
          <p:cNvPr id="789" name="Google Shape;789;g26a403a6168_1_94"/>
          <p:cNvGraphicFramePr/>
          <p:nvPr/>
        </p:nvGraphicFramePr>
        <p:xfrm>
          <a:off x="616125" y="1611425"/>
          <a:ext cx="3000000" cy="3000000"/>
        </p:xfrm>
        <a:graphic>
          <a:graphicData uri="http://schemas.openxmlformats.org/drawingml/2006/table">
            <a:tbl>
              <a:tblPr>
                <a:noFill/>
                <a:tableStyleId>{FBC994F1-EB39-4346-856C-61F5B5240508}</a:tableStyleId>
              </a:tblPr>
              <a:tblGrid>
                <a:gridCol w="2440150"/>
                <a:gridCol w="2440150"/>
              </a:tblGrid>
              <a:tr h="715150">
                <a:tc>
                  <a:txBody>
                    <a:bodyPr/>
                    <a:lstStyle/>
                    <a:p>
                      <a:pPr indent="0" lvl="0" marL="0" rtl="0" algn="l">
                        <a:spcBef>
                          <a:spcPts val="0"/>
                        </a:spcBef>
                        <a:spcAft>
                          <a:spcPts val="0"/>
                        </a:spcAft>
                        <a:buNone/>
                      </a:pPr>
                      <a:r>
                        <a:rPr lang="en" sz="2200">
                          <a:latin typeface="Yeseva One"/>
                          <a:ea typeface="Yeseva One"/>
                          <a:cs typeface="Yeseva One"/>
                          <a:sym typeface="Yeseva One"/>
                        </a:rPr>
                        <a:t>Model</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1900">
                          <a:latin typeface="Yeseva One"/>
                          <a:ea typeface="Yeseva One"/>
                          <a:cs typeface="Yeseva One"/>
                          <a:sym typeface="Yeseva One"/>
                        </a:rPr>
                        <a:t>F-1 Score</a:t>
                      </a:r>
                      <a:endParaRPr sz="19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ResNet50</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0.91</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Xception</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0.87</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MobileNetv2</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0.87</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InceptionResnetv2</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0.88</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YOLOv8-n</a:t>
                      </a:r>
                      <a:endParaRPr sz="22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0.92</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90825">
                <a:tc>
                  <a:txBody>
                    <a:bodyPr/>
                    <a:lstStyle/>
                    <a:p>
                      <a:pPr indent="0" lvl="0" marL="0" rtl="0" algn="l">
                        <a:lnSpc>
                          <a:spcPct val="70000"/>
                        </a:lnSpc>
                        <a:spcBef>
                          <a:spcPts val="0"/>
                        </a:spcBef>
                        <a:spcAft>
                          <a:spcPts val="0"/>
                        </a:spcAft>
                        <a:buNone/>
                      </a:pPr>
                      <a:r>
                        <a:rPr lang="en" sz="1800">
                          <a:solidFill>
                            <a:schemeClr val="dk2"/>
                          </a:solidFill>
                          <a:latin typeface="Yeseva One"/>
                          <a:ea typeface="Yeseva One"/>
                          <a:cs typeface="Yeseva One"/>
                          <a:sym typeface="Yeseva One"/>
                        </a:rPr>
                        <a:t>YOLOv8-s</a:t>
                      </a:r>
                      <a:endParaRPr sz="1800">
                        <a:solidFill>
                          <a:schemeClr val="dk2"/>
                        </a:solidFill>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solidFill>
                      <a:srgbClr val="FFE599"/>
                    </a:solidFill>
                  </a:tcPr>
                </a:tc>
                <a:tc>
                  <a:txBody>
                    <a:bodyPr/>
                    <a:lstStyle/>
                    <a:p>
                      <a:pPr indent="0" lvl="0" marL="0" rtl="0" algn="l">
                        <a:lnSpc>
                          <a:spcPct val="70000"/>
                        </a:lnSpc>
                        <a:spcBef>
                          <a:spcPts val="0"/>
                        </a:spcBef>
                        <a:spcAft>
                          <a:spcPts val="0"/>
                        </a:spcAft>
                        <a:buNone/>
                      </a:pPr>
                      <a:r>
                        <a:rPr lang="en" sz="2000">
                          <a:latin typeface="Yeseva One"/>
                          <a:ea typeface="Yeseva One"/>
                          <a:cs typeface="Yeseva One"/>
                          <a:sym typeface="Yeseva One"/>
                        </a:rPr>
                        <a:t>0.93</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solidFill>
                      <a:srgbClr val="FFE59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26a403a6168_0_256"/>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g26a403a6168_0_256"/>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96" name="Google Shape;796;g26a403a6168_0_256"/>
          <p:cNvGrpSpPr/>
          <p:nvPr/>
        </p:nvGrpSpPr>
        <p:grpSpPr>
          <a:xfrm rot="5400000">
            <a:off x="77924" y="25566"/>
            <a:ext cx="1346110" cy="1501974"/>
            <a:chOff x="6415621" y="443747"/>
            <a:chExt cx="1388458" cy="1549225"/>
          </a:xfrm>
        </p:grpSpPr>
        <p:sp>
          <p:nvSpPr>
            <p:cNvPr id="797" name="Google Shape;797;g26a403a6168_0_256"/>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g26a403a6168_0_256"/>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g26a403a6168_0_256"/>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g26a403a6168_0_256"/>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g26a403a6168_0_256"/>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g26a403a6168_0_256"/>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g26a403a6168_0_256"/>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g26a403a6168_0_256"/>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g26a403a6168_0_256"/>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g26a403a6168_0_256"/>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g26a403a6168_0_256"/>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08" name="Google Shape;808;g26a403a6168_0_256"/>
          <p:cNvSpPr txBox="1"/>
          <p:nvPr>
            <p:ph type="title"/>
          </p:nvPr>
        </p:nvSpPr>
        <p:spPr>
          <a:xfrm>
            <a:off x="6465500" y="410325"/>
            <a:ext cx="5393100" cy="19152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YOLOv8 Classification Model</a:t>
            </a:r>
            <a:endParaRPr/>
          </a:p>
        </p:txBody>
      </p:sp>
      <p:sp>
        <p:nvSpPr>
          <p:cNvPr id="809" name="Google Shape;809;g26a403a6168_0_256"/>
          <p:cNvSpPr txBox="1"/>
          <p:nvPr>
            <p:ph idx="1" type="body"/>
          </p:nvPr>
        </p:nvSpPr>
        <p:spPr>
          <a:xfrm>
            <a:off x="6465500" y="2563125"/>
            <a:ext cx="5393100" cy="2329800"/>
          </a:xfrm>
          <a:prstGeom prst="rect">
            <a:avLst/>
          </a:prstGeom>
          <a:noFill/>
          <a:ln>
            <a:noFill/>
          </a:ln>
        </p:spPr>
        <p:txBody>
          <a:bodyPr anchorCtr="0" anchor="t" bIns="121900" lIns="121900" spcFirstLastPara="1" rIns="121900" wrap="square" tIns="121900">
            <a:noAutofit/>
          </a:bodyPr>
          <a:lstStyle/>
          <a:p>
            <a:pPr indent="-342900" lvl="0" marL="457200" rtl="0" algn="l">
              <a:lnSpc>
                <a:spcPct val="115000"/>
              </a:lnSpc>
              <a:spcBef>
                <a:spcPts val="0"/>
              </a:spcBef>
              <a:spcAft>
                <a:spcPts val="0"/>
              </a:spcAft>
              <a:buSzPts val="1800"/>
              <a:buChar char="●"/>
            </a:pPr>
            <a:r>
              <a:rPr lang="en"/>
              <a:t>YOLOv8-n nano model took 5.5 hours to train on 100 epochs</a:t>
            </a:r>
            <a:endParaRPr/>
          </a:p>
          <a:p>
            <a:pPr indent="-342900" lvl="0" marL="457200" rtl="0" algn="l">
              <a:lnSpc>
                <a:spcPct val="115000"/>
              </a:lnSpc>
              <a:spcBef>
                <a:spcPts val="0"/>
              </a:spcBef>
              <a:spcAft>
                <a:spcPts val="0"/>
              </a:spcAft>
              <a:buSzPts val="1800"/>
              <a:buChar char="●"/>
            </a:pPr>
            <a:r>
              <a:rPr lang="en"/>
              <a:t>YOLOv8-s small took 7.3 hours to train on 100 epochs</a:t>
            </a:r>
            <a:endParaRPr/>
          </a:p>
          <a:p>
            <a:pPr indent="-342900" lvl="0" marL="457200" rtl="0" algn="l">
              <a:spcBef>
                <a:spcPts val="0"/>
              </a:spcBef>
              <a:spcAft>
                <a:spcPts val="0"/>
              </a:spcAft>
              <a:buSzPts val="1800"/>
              <a:buChar char="●"/>
            </a:pPr>
            <a:r>
              <a:rPr lang="en"/>
              <a:t>YOLOv8-s small performed the best with highest accuracy of 94%</a:t>
            </a:r>
            <a:endParaRPr/>
          </a:p>
        </p:txBody>
      </p:sp>
      <p:graphicFrame>
        <p:nvGraphicFramePr>
          <p:cNvPr id="810" name="Google Shape;810;g26a403a6168_0_256"/>
          <p:cNvGraphicFramePr/>
          <p:nvPr/>
        </p:nvGraphicFramePr>
        <p:xfrm>
          <a:off x="623775" y="2325525"/>
          <a:ext cx="3000000" cy="3000000"/>
        </p:xfrm>
        <a:graphic>
          <a:graphicData uri="http://schemas.openxmlformats.org/drawingml/2006/table">
            <a:tbl>
              <a:tblPr>
                <a:noFill/>
                <a:tableStyleId>{FBC994F1-EB39-4346-856C-61F5B5240508}</a:tableStyleId>
              </a:tblPr>
              <a:tblGrid>
                <a:gridCol w="1293850"/>
                <a:gridCol w="1176300"/>
                <a:gridCol w="1176300"/>
                <a:gridCol w="1176300"/>
              </a:tblGrid>
              <a:tr h="875650">
                <a:tc>
                  <a:txBody>
                    <a:bodyPr/>
                    <a:lstStyle/>
                    <a:p>
                      <a:pPr indent="0" lvl="0" marL="0" rtl="0" algn="l">
                        <a:spcBef>
                          <a:spcPts val="0"/>
                        </a:spcBef>
                        <a:spcAft>
                          <a:spcPts val="0"/>
                        </a:spcAft>
                        <a:buNone/>
                      </a:pPr>
                      <a:r>
                        <a:rPr lang="en" sz="1700">
                          <a:latin typeface="Yeseva One"/>
                          <a:ea typeface="Yeseva One"/>
                          <a:cs typeface="Yeseva One"/>
                          <a:sym typeface="Yeseva One"/>
                        </a:rPr>
                        <a:t>Model</a:t>
                      </a:r>
                      <a:endParaRPr sz="17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1700">
                          <a:latin typeface="Yeseva One"/>
                          <a:ea typeface="Yeseva One"/>
                          <a:cs typeface="Yeseva One"/>
                          <a:sym typeface="Yeseva One"/>
                        </a:rPr>
                        <a:t>Top1</a:t>
                      </a:r>
                      <a:endParaRPr sz="17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1700">
                          <a:latin typeface="Yeseva One"/>
                          <a:ea typeface="Yeseva One"/>
                          <a:cs typeface="Yeseva One"/>
                          <a:sym typeface="Yeseva One"/>
                        </a:rPr>
                        <a:t>Top5</a:t>
                      </a:r>
                      <a:endParaRPr sz="17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1700">
                          <a:latin typeface="Yeseva One"/>
                          <a:ea typeface="Yeseva One"/>
                          <a:cs typeface="Yeseva One"/>
                          <a:sym typeface="Yeseva One"/>
                        </a:rPr>
                        <a:t>Inference Speed</a:t>
                      </a:r>
                      <a:endParaRPr sz="17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r>
              <a:tr h="845875">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YOLOv8-n</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93.1%</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99.6%</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0.6</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r>
              <a:tr h="845875">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YOLOv8-s</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94%</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99.6%</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lang="en" sz="1600">
                          <a:latin typeface="Yeseva One"/>
                          <a:ea typeface="Yeseva One"/>
                          <a:cs typeface="Yeseva One"/>
                          <a:sym typeface="Yeseva One"/>
                        </a:rPr>
                        <a:t>1.0</a:t>
                      </a:r>
                      <a:endParaRPr sz="16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6a403a6168_1_232"/>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g26a403a6168_1_232"/>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7" name="Google Shape;817;g26a403a6168_1_232"/>
          <p:cNvGrpSpPr/>
          <p:nvPr/>
        </p:nvGrpSpPr>
        <p:grpSpPr>
          <a:xfrm rot="5400000">
            <a:off x="77924" y="25566"/>
            <a:ext cx="1346110" cy="1501974"/>
            <a:chOff x="6415621" y="443747"/>
            <a:chExt cx="1388458" cy="1549225"/>
          </a:xfrm>
        </p:grpSpPr>
        <p:sp>
          <p:nvSpPr>
            <p:cNvPr id="818" name="Google Shape;818;g26a403a6168_1_232"/>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g26a403a6168_1_232"/>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g26a403a6168_1_232"/>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g26a403a6168_1_232"/>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g26a403a6168_1_232"/>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g26a403a6168_1_232"/>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g26a403a6168_1_232"/>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g26a403a6168_1_232"/>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g26a403a6168_1_232"/>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g26a403a6168_1_232"/>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g26a403a6168_1_232"/>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29" name="Google Shape;829;g26a403a6168_1_232"/>
          <p:cNvSpPr txBox="1"/>
          <p:nvPr>
            <p:ph type="title"/>
          </p:nvPr>
        </p:nvSpPr>
        <p:spPr>
          <a:xfrm>
            <a:off x="2235925" y="201547"/>
            <a:ext cx="9622800" cy="752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YOLOv8 Classification Samples</a:t>
            </a:r>
            <a:endParaRPr/>
          </a:p>
        </p:txBody>
      </p:sp>
      <p:pic>
        <p:nvPicPr>
          <p:cNvPr id="830" name="Google Shape;830;g26a403a6168_1_232"/>
          <p:cNvPicPr preferRelativeResize="0"/>
          <p:nvPr/>
        </p:nvPicPr>
        <p:blipFill>
          <a:blip r:embed="rId3">
            <a:alphaModFix/>
          </a:blip>
          <a:stretch>
            <a:fillRect/>
          </a:stretch>
        </p:blipFill>
        <p:spPr>
          <a:xfrm>
            <a:off x="912400" y="1449600"/>
            <a:ext cx="10180152" cy="47963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26a403a6168_1_124"/>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g26a403a6168_1_124"/>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7" name="Google Shape;837;g26a403a6168_1_124"/>
          <p:cNvGrpSpPr/>
          <p:nvPr/>
        </p:nvGrpSpPr>
        <p:grpSpPr>
          <a:xfrm rot="5400000">
            <a:off x="77924" y="25566"/>
            <a:ext cx="1346110" cy="1501974"/>
            <a:chOff x="6415621" y="443747"/>
            <a:chExt cx="1388458" cy="1549225"/>
          </a:xfrm>
        </p:grpSpPr>
        <p:sp>
          <p:nvSpPr>
            <p:cNvPr id="838" name="Google Shape;838;g26a403a6168_1_124"/>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g26a403a6168_1_124"/>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g26a403a6168_1_124"/>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g26a403a6168_1_124"/>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g26a403a6168_1_124"/>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g26a403a6168_1_124"/>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g26a403a6168_1_124"/>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g26a403a6168_1_124"/>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g26a403a6168_1_124"/>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g26a403a6168_1_124"/>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g26a403a6168_1_124"/>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49" name="Google Shape;849;g26a403a6168_1_124"/>
          <p:cNvSpPr txBox="1"/>
          <p:nvPr>
            <p:ph type="title"/>
          </p:nvPr>
        </p:nvSpPr>
        <p:spPr>
          <a:xfrm>
            <a:off x="2843350" y="99313"/>
            <a:ext cx="6858000" cy="1242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YOLOv8 Object Detection</a:t>
            </a:r>
            <a:endParaRPr/>
          </a:p>
        </p:txBody>
      </p:sp>
      <p:sp>
        <p:nvSpPr>
          <p:cNvPr id="850" name="Google Shape;850;g26a403a6168_1_124"/>
          <p:cNvSpPr txBox="1"/>
          <p:nvPr>
            <p:ph idx="1" type="body"/>
          </p:nvPr>
        </p:nvSpPr>
        <p:spPr>
          <a:xfrm>
            <a:off x="6426400" y="1318525"/>
            <a:ext cx="5393100" cy="4975500"/>
          </a:xfrm>
          <a:prstGeom prst="rect">
            <a:avLst/>
          </a:prstGeom>
          <a:noFill/>
          <a:ln>
            <a:noFill/>
          </a:ln>
        </p:spPr>
        <p:txBody>
          <a:bodyPr anchorCtr="0" anchor="t" bIns="121900" lIns="121900" spcFirstLastPara="1" rIns="121900" wrap="square" tIns="121900">
            <a:noAutofit/>
          </a:bodyPr>
          <a:lstStyle/>
          <a:p>
            <a:pPr indent="-342900" lvl="0" marL="457200" rtl="0" algn="l">
              <a:lnSpc>
                <a:spcPct val="115000"/>
              </a:lnSpc>
              <a:spcBef>
                <a:spcPts val="0"/>
              </a:spcBef>
              <a:spcAft>
                <a:spcPts val="0"/>
              </a:spcAft>
              <a:buSzPts val="1800"/>
              <a:buChar char="●"/>
            </a:pPr>
            <a:r>
              <a:rPr lang="en"/>
              <a:t>Initially YOLOv8 medium(295 layers) model trained for 25 epochs </a:t>
            </a:r>
            <a:r>
              <a:rPr lang="en"/>
              <a:t>on 1100 images </a:t>
            </a:r>
            <a:r>
              <a:rPr lang="en"/>
              <a:t>annotated with CVAT tool</a:t>
            </a:r>
            <a:endParaRPr/>
          </a:p>
          <a:p>
            <a:pPr indent="-342900" lvl="0" marL="457200" rtl="0" algn="l">
              <a:lnSpc>
                <a:spcPct val="115000"/>
              </a:lnSpc>
              <a:spcBef>
                <a:spcPts val="0"/>
              </a:spcBef>
              <a:spcAft>
                <a:spcPts val="0"/>
              </a:spcAft>
              <a:buSzPts val="1800"/>
              <a:buChar char="●"/>
            </a:pPr>
            <a:r>
              <a:rPr lang="en"/>
              <a:t>Training took 0.055 hours</a:t>
            </a:r>
            <a:endParaRPr/>
          </a:p>
          <a:p>
            <a:pPr indent="-342900" lvl="0" marL="457200" rtl="0" algn="l">
              <a:lnSpc>
                <a:spcPct val="115000"/>
              </a:lnSpc>
              <a:spcBef>
                <a:spcPts val="0"/>
              </a:spcBef>
              <a:spcAft>
                <a:spcPts val="0"/>
              </a:spcAft>
              <a:buSzPts val="1800"/>
              <a:buChar char="●"/>
            </a:pPr>
            <a:r>
              <a:rPr lang="en"/>
              <a:t>Annotated images through Grounding DIno, more than 1100 images per class got detected.</a:t>
            </a:r>
            <a:endParaRPr/>
          </a:p>
          <a:p>
            <a:pPr indent="-342900" lvl="0" marL="457200" rtl="0" algn="l">
              <a:lnSpc>
                <a:spcPct val="115000"/>
              </a:lnSpc>
              <a:spcBef>
                <a:spcPts val="0"/>
              </a:spcBef>
              <a:spcAft>
                <a:spcPts val="0"/>
              </a:spcAft>
              <a:buSzPts val="1800"/>
              <a:buChar char="●"/>
            </a:pPr>
            <a:r>
              <a:rPr lang="en"/>
              <a:t>Trained on YOLOv8-medium again for 100 epochs.. e-waste category performed really badly. </a:t>
            </a:r>
            <a:endParaRPr/>
          </a:p>
          <a:p>
            <a:pPr indent="-342900" lvl="0" marL="457200" rtl="0" algn="l">
              <a:lnSpc>
                <a:spcPct val="115000"/>
              </a:lnSpc>
              <a:spcBef>
                <a:spcPts val="0"/>
              </a:spcBef>
              <a:spcAft>
                <a:spcPts val="0"/>
              </a:spcAft>
              <a:buSzPts val="1800"/>
              <a:buChar char="●"/>
            </a:pPr>
            <a:r>
              <a:rPr lang="en"/>
              <a:t>After working on the dataset again re-trained the model on YOLOv8’s large variant for 400 epochs.</a:t>
            </a:r>
            <a:endParaRPr/>
          </a:p>
          <a:p>
            <a:pPr indent="-342900" lvl="0" marL="457200" rtl="0" algn="l">
              <a:lnSpc>
                <a:spcPct val="115000"/>
              </a:lnSpc>
              <a:spcBef>
                <a:spcPts val="0"/>
              </a:spcBef>
              <a:spcAft>
                <a:spcPts val="0"/>
              </a:spcAft>
              <a:buSzPts val="1800"/>
              <a:buChar char="●"/>
            </a:pPr>
            <a:r>
              <a:rPr lang="en"/>
              <a:t>The model performed consistently across all the thresholds.</a:t>
            </a:r>
            <a:endParaRPr/>
          </a:p>
        </p:txBody>
      </p:sp>
      <p:graphicFrame>
        <p:nvGraphicFramePr>
          <p:cNvPr id="851" name="Google Shape;851;g26a403a6168_1_124"/>
          <p:cNvGraphicFramePr/>
          <p:nvPr/>
        </p:nvGraphicFramePr>
        <p:xfrm>
          <a:off x="310250" y="1621000"/>
          <a:ext cx="3000000" cy="3000000"/>
        </p:xfrm>
        <a:graphic>
          <a:graphicData uri="http://schemas.openxmlformats.org/drawingml/2006/table">
            <a:tbl>
              <a:tblPr>
                <a:noFill/>
                <a:tableStyleId>{FBC994F1-EB39-4346-856C-61F5B5240508}</a:tableStyleId>
              </a:tblPr>
              <a:tblGrid>
                <a:gridCol w="1634900"/>
                <a:gridCol w="1165000"/>
                <a:gridCol w="1304350"/>
                <a:gridCol w="1681500"/>
              </a:tblGrid>
              <a:tr h="1019800">
                <a:tc>
                  <a:txBody>
                    <a:bodyPr/>
                    <a:lstStyle/>
                    <a:p>
                      <a:pPr indent="0" lvl="0" marL="0" rtl="0" algn="l">
                        <a:spcBef>
                          <a:spcPts val="0"/>
                        </a:spcBef>
                        <a:spcAft>
                          <a:spcPts val="0"/>
                        </a:spcAft>
                        <a:buNone/>
                      </a:pPr>
                      <a:r>
                        <a:rPr lang="en" sz="2000">
                          <a:latin typeface="Yeseva One"/>
                          <a:ea typeface="Yeseva One"/>
                          <a:cs typeface="Yeseva One"/>
                          <a:sym typeface="Yeseva One"/>
                        </a:rPr>
                        <a:t>Model</a:t>
                      </a:r>
                      <a:endParaRPr sz="2000">
                        <a:latin typeface="Yeseva One"/>
                        <a:ea typeface="Yeseva One"/>
                        <a:cs typeface="Yeseva One"/>
                        <a:sym typeface="Yeseva One"/>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2000">
                          <a:latin typeface="Yeseva One"/>
                          <a:ea typeface="Yeseva One"/>
                          <a:cs typeface="Yeseva One"/>
                          <a:sym typeface="Yeseva One"/>
                        </a:rPr>
                        <a:t>mAP50</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2000">
                          <a:latin typeface="Yeseva One"/>
                          <a:ea typeface="Yeseva One"/>
                          <a:cs typeface="Yeseva One"/>
                          <a:sym typeface="Yeseva One"/>
                        </a:rPr>
                        <a:t>mAP</a:t>
                      </a:r>
                      <a:endParaRPr sz="2000">
                        <a:latin typeface="Yeseva One"/>
                        <a:ea typeface="Yeseva One"/>
                        <a:cs typeface="Yeseva One"/>
                        <a:sym typeface="Yeseva One"/>
                      </a:endParaRPr>
                    </a:p>
                    <a:p>
                      <a:pPr indent="0" lvl="0" marL="0" rtl="0" algn="l">
                        <a:spcBef>
                          <a:spcPts val="0"/>
                        </a:spcBef>
                        <a:spcAft>
                          <a:spcPts val="0"/>
                        </a:spcAft>
                        <a:buNone/>
                      </a:pPr>
                      <a:r>
                        <a:rPr lang="en" sz="2000">
                          <a:latin typeface="Yeseva One"/>
                          <a:ea typeface="Yeseva One"/>
                          <a:cs typeface="Yeseva One"/>
                          <a:sym typeface="Yeseva One"/>
                        </a:rPr>
                        <a:t>50-95</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c>
                  <a:txBody>
                    <a:bodyPr/>
                    <a:lstStyle/>
                    <a:p>
                      <a:pPr indent="0" lvl="0" marL="0" rtl="0" algn="l">
                        <a:spcBef>
                          <a:spcPts val="0"/>
                        </a:spcBef>
                        <a:spcAft>
                          <a:spcPts val="0"/>
                        </a:spcAft>
                        <a:buNone/>
                      </a:pPr>
                      <a:r>
                        <a:rPr lang="en" sz="2000">
                          <a:latin typeface="Yeseva One"/>
                          <a:ea typeface="Yeseva One"/>
                          <a:cs typeface="Yeseva One"/>
                          <a:sym typeface="Yeseva One"/>
                        </a:rPr>
                        <a:t>Inference Time (ms)</a:t>
                      </a:r>
                      <a:endParaRPr sz="2000">
                        <a:latin typeface="Yeseva One"/>
                        <a:ea typeface="Yeseva One"/>
                        <a:cs typeface="Yeseva One"/>
                        <a:sym typeface="Yeseva One"/>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1300">
                      <a:solidFill>
                        <a:srgbClr val="000000"/>
                      </a:solidFill>
                      <a:prstDash val="solid"/>
                      <a:round/>
                      <a:headEnd len="sm" w="sm" type="none"/>
                      <a:tailEnd len="sm" w="sm" type="none"/>
                    </a:lnB>
                    <a:solidFill>
                      <a:srgbClr val="859C8C"/>
                    </a:solidFill>
                  </a:tcPr>
                </a:tc>
              </a:tr>
              <a:tr h="985125">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YOLOv8-m (1100 images)</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0.579</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0.409</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0.6</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r>
              <a:tr h="985125">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YOLOv8-m</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0.745</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0.699</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1.7</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tcPr>
                </a:tc>
              </a:tr>
              <a:tr h="985125">
                <a:tc>
                  <a:txBody>
                    <a:bodyPr/>
                    <a:lstStyle/>
                    <a:p>
                      <a:pPr indent="0" lvl="0" marL="0" rtl="0" algn="just">
                        <a:lnSpc>
                          <a:spcPct val="115000"/>
                        </a:lnSpc>
                        <a:spcBef>
                          <a:spcPts val="1200"/>
                        </a:spcBef>
                        <a:spcAft>
                          <a:spcPts val="0"/>
                        </a:spcAft>
                        <a:buNone/>
                      </a:pPr>
                      <a:r>
                        <a:rPr lang="en" sz="2000">
                          <a:latin typeface="Yeseva One"/>
                          <a:ea typeface="Yeseva One"/>
                          <a:cs typeface="Yeseva One"/>
                          <a:sym typeface="Yeseva One"/>
                        </a:rPr>
                        <a:t>YOLOv8-l</a:t>
                      </a:r>
                      <a:endParaRPr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b="1" lang="en" sz="2000">
                          <a:latin typeface="Yeseva One"/>
                          <a:ea typeface="Yeseva One"/>
                          <a:cs typeface="Yeseva One"/>
                          <a:sym typeface="Yeseva One"/>
                        </a:rPr>
                        <a:t>0.863</a:t>
                      </a:r>
                      <a:endParaRPr b="1"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b="1" lang="en" sz="2000">
                          <a:latin typeface="Yeseva One"/>
                          <a:ea typeface="Yeseva One"/>
                          <a:cs typeface="Yeseva One"/>
                          <a:sym typeface="Yeseva One"/>
                        </a:rPr>
                        <a:t>0.862</a:t>
                      </a:r>
                      <a:endParaRPr b="1"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c>
                  <a:txBody>
                    <a:bodyPr/>
                    <a:lstStyle/>
                    <a:p>
                      <a:pPr indent="0" lvl="0" marL="0" rtl="0" algn="just">
                        <a:lnSpc>
                          <a:spcPct val="115000"/>
                        </a:lnSpc>
                        <a:spcBef>
                          <a:spcPts val="1200"/>
                        </a:spcBef>
                        <a:spcAft>
                          <a:spcPts val="0"/>
                        </a:spcAft>
                        <a:buNone/>
                      </a:pPr>
                      <a:r>
                        <a:rPr b="1" lang="en" sz="2000">
                          <a:latin typeface="Yeseva One"/>
                          <a:ea typeface="Yeseva One"/>
                          <a:cs typeface="Yeseva One"/>
                          <a:sym typeface="Yeseva One"/>
                        </a:rPr>
                        <a:t>4.6</a:t>
                      </a:r>
                      <a:endParaRPr b="1" sz="2000">
                        <a:latin typeface="Yeseva One"/>
                        <a:ea typeface="Yeseva One"/>
                        <a:cs typeface="Yeseva One"/>
                        <a:sym typeface="Yeseva One"/>
                      </a:endParaRPr>
                    </a:p>
                  </a:txBody>
                  <a:tcPr marT="91425" marB="91425" marR="68575" marL="68575">
                    <a:lnL cap="flat" cmpd="sng" w="11300">
                      <a:solidFill>
                        <a:srgbClr val="000000"/>
                      </a:solidFill>
                      <a:prstDash val="solid"/>
                      <a:round/>
                      <a:headEnd len="sm" w="sm" type="none"/>
                      <a:tailEnd len="sm" w="sm" type="none"/>
                    </a:lnL>
                    <a:lnR cap="flat" cmpd="sng" w="11300">
                      <a:solidFill>
                        <a:srgbClr val="000000"/>
                      </a:solidFill>
                      <a:prstDash val="solid"/>
                      <a:round/>
                      <a:headEnd len="sm" w="sm" type="none"/>
                      <a:tailEnd len="sm" w="sm" type="none"/>
                    </a:lnR>
                    <a:lnT cap="flat" cmpd="sng" w="11300">
                      <a:solidFill>
                        <a:srgbClr val="000000"/>
                      </a:solidFill>
                      <a:prstDash val="solid"/>
                      <a:round/>
                      <a:headEnd len="sm" w="sm" type="none"/>
                      <a:tailEnd len="sm" w="sm" type="none"/>
                    </a:lnT>
                    <a:lnB cap="flat" cmpd="sng" w="11300">
                      <a:solidFill>
                        <a:srgbClr val="000000"/>
                      </a:solidFill>
                      <a:prstDash val="solid"/>
                      <a:round/>
                      <a:headEnd len="sm" w="sm" type="none"/>
                      <a:tailEnd len="sm" w="sm" type="none"/>
                    </a:lnB>
                    <a:solidFill>
                      <a:srgbClr val="FFCB25"/>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1"/>
          <p:cNvSpPr txBox="1"/>
          <p:nvPr>
            <p:ph type="title"/>
          </p:nvPr>
        </p:nvSpPr>
        <p:spPr>
          <a:xfrm>
            <a:off x="3213600" y="765350"/>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Abstract</a:t>
            </a:r>
            <a:r>
              <a:rPr lang="en" sz="5100"/>
              <a:t> and Introduction</a:t>
            </a:r>
            <a:endParaRPr sz="5100"/>
          </a:p>
        </p:txBody>
      </p:sp>
      <p:grpSp>
        <p:nvGrpSpPr>
          <p:cNvPr id="477" name="Google Shape;477;p21"/>
          <p:cNvGrpSpPr/>
          <p:nvPr/>
        </p:nvGrpSpPr>
        <p:grpSpPr>
          <a:xfrm flipH="1">
            <a:off x="8141316" y="2436345"/>
            <a:ext cx="3719771" cy="4650386"/>
            <a:chOff x="546966" y="3700998"/>
            <a:chExt cx="2551108" cy="3385546"/>
          </a:xfrm>
        </p:grpSpPr>
        <p:sp>
          <p:nvSpPr>
            <p:cNvPr id="478" name="Google Shape;478;p21"/>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1"/>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1"/>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21"/>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82" name="Google Shape;482;p21"/>
            <p:cNvGrpSpPr/>
            <p:nvPr/>
          </p:nvGrpSpPr>
          <p:grpSpPr>
            <a:xfrm flipH="1">
              <a:off x="546966" y="5582292"/>
              <a:ext cx="1177274" cy="1313588"/>
              <a:chOff x="6415621" y="443747"/>
              <a:chExt cx="1388458" cy="1549225"/>
            </a:xfrm>
          </p:grpSpPr>
          <p:sp>
            <p:nvSpPr>
              <p:cNvPr id="483" name="Google Shape;483;p21"/>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21"/>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21"/>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21"/>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21"/>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21"/>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21"/>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21"/>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21"/>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21"/>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21"/>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94" name="Google Shape;494;p21"/>
            <p:cNvGrpSpPr/>
            <p:nvPr/>
          </p:nvGrpSpPr>
          <p:grpSpPr>
            <a:xfrm flipH="1">
              <a:off x="1609816" y="5125741"/>
              <a:ext cx="1420993" cy="1960803"/>
              <a:chOff x="259396" y="3664530"/>
              <a:chExt cx="1812954" cy="2501662"/>
            </a:xfrm>
          </p:grpSpPr>
          <p:sp>
            <p:nvSpPr>
              <p:cNvPr id="495" name="Google Shape;495;p21"/>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21"/>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21"/>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21"/>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21"/>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21"/>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21"/>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21"/>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21"/>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21"/>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21"/>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21"/>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21"/>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508" name="Google Shape;508;p21"/>
          <p:cNvSpPr/>
          <p:nvPr/>
        </p:nvSpPr>
        <p:spPr>
          <a:xfrm>
            <a:off x="5106825" y="4527000"/>
            <a:ext cx="24843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509" name="Google Shape;509;p21"/>
          <p:cNvSpPr txBox="1"/>
          <p:nvPr>
            <p:ph idx="4294967295" type="title"/>
          </p:nvPr>
        </p:nvSpPr>
        <p:spPr>
          <a:xfrm>
            <a:off x="4905825" y="4390875"/>
            <a:ext cx="26091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Sonali Arcot</a:t>
            </a:r>
            <a:endParaRPr sz="2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6a403a6168_1_148"/>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g26a403a6168_1_148"/>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8" name="Google Shape;858;g26a403a6168_1_148"/>
          <p:cNvGrpSpPr/>
          <p:nvPr/>
        </p:nvGrpSpPr>
        <p:grpSpPr>
          <a:xfrm rot="5400000">
            <a:off x="77924" y="25566"/>
            <a:ext cx="1346110" cy="1501974"/>
            <a:chOff x="6415621" y="443747"/>
            <a:chExt cx="1388458" cy="1549225"/>
          </a:xfrm>
        </p:grpSpPr>
        <p:sp>
          <p:nvSpPr>
            <p:cNvPr id="859" name="Google Shape;859;g26a403a6168_1_148"/>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g26a403a6168_1_148"/>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g26a403a6168_1_148"/>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g26a403a6168_1_148"/>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g26a403a6168_1_148"/>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g26a403a6168_1_148"/>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g26a403a6168_1_148"/>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g26a403a6168_1_148"/>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g26a403a6168_1_148"/>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g26a403a6168_1_148"/>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g26a403a6168_1_148"/>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70" name="Google Shape;870;g26a403a6168_1_148"/>
          <p:cNvSpPr txBox="1"/>
          <p:nvPr>
            <p:ph type="title"/>
          </p:nvPr>
        </p:nvSpPr>
        <p:spPr>
          <a:xfrm>
            <a:off x="2843350" y="99313"/>
            <a:ext cx="6858000" cy="1242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YOLOv8 Object Detection</a:t>
            </a:r>
            <a:endParaRPr/>
          </a:p>
        </p:txBody>
      </p:sp>
      <p:pic>
        <p:nvPicPr>
          <p:cNvPr id="871" name="Google Shape;871;g26a403a6168_1_148"/>
          <p:cNvPicPr preferRelativeResize="0"/>
          <p:nvPr/>
        </p:nvPicPr>
        <p:blipFill>
          <a:blip r:embed="rId3">
            <a:alphaModFix/>
          </a:blip>
          <a:stretch>
            <a:fillRect/>
          </a:stretch>
        </p:blipFill>
        <p:spPr>
          <a:xfrm>
            <a:off x="634025" y="1148875"/>
            <a:ext cx="10772024" cy="5478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26a403a6168_1_168"/>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g26a403a6168_1_168"/>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78" name="Google Shape;878;g26a403a6168_1_168"/>
          <p:cNvGrpSpPr/>
          <p:nvPr/>
        </p:nvGrpSpPr>
        <p:grpSpPr>
          <a:xfrm rot="5400000">
            <a:off x="77924" y="25566"/>
            <a:ext cx="1346110" cy="1501974"/>
            <a:chOff x="6415621" y="443747"/>
            <a:chExt cx="1388458" cy="1549225"/>
          </a:xfrm>
        </p:grpSpPr>
        <p:sp>
          <p:nvSpPr>
            <p:cNvPr id="879" name="Google Shape;879;g26a403a6168_1_168"/>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g26a403a6168_1_168"/>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g26a403a6168_1_168"/>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g26a403a6168_1_168"/>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g26a403a6168_1_168"/>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g26a403a6168_1_168"/>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g26a403a6168_1_168"/>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g26a403a6168_1_168"/>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g26a403a6168_1_168"/>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g26a403a6168_1_168"/>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g26a403a6168_1_168"/>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90" name="Google Shape;890;g26a403a6168_1_168"/>
          <p:cNvSpPr txBox="1"/>
          <p:nvPr>
            <p:ph type="title"/>
          </p:nvPr>
        </p:nvSpPr>
        <p:spPr>
          <a:xfrm>
            <a:off x="2284000" y="0"/>
            <a:ext cx="9631500" cy="1242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GroundingDino Annotation samples</a:t>
            </a:r>
            <a:endParaRPr/>
          </a:p>
        </p:txBody>
      </p:sp>
      <p:pic>
        <p:nvPicPr>
          <p:cNvPr id="891" name="Google Shape;891;g26a403a6168_1_168"/>
          <p:cNvPicPr preferRelativeResize="0"/>
          <p:nvPr/>
        </p:nvPicPr>
        <p:blipFill>
          <a:blip r:embed="rId3">
            <a:alphaModFix/>
          </a:blip>
          <a:stretch>
            <a:fillRect/>
          </a:stretch>
        </p:blipFill>
        <p:spPr>
          <a:xfrm>
            <a:off x="603050" y="1322622"/>
            <a:ext cx="2514625" cy="3211725"/>
          </a:xfrm>
          <a:prstGeom prst="rect">
            <a:avLst/>
          </a:prstGeom>
          <a:noFill/>
          <a:ln>
            <a:noFill/>
          </a:ln>
        </p:spPr>
      </p:pic>
      <p:pic>
        <p:nvPicPr>
          <p:cNvPr id="892" name="Google Shape;892;g26a403a6168_1_168"/>
          <p:cNvPicPr preferRelativeResize="0"/>
          <p:nvPr/>
        </p:nvPicPr>
        <p:blipFill>
          <a:blip r:embed="rId4">
            <a:alphaModFix/>
          </a:blip>
          <a:stretch>
            <a:fillRect/>
          </a:stretch>
        </p:blipFill>
        <p:spPr>
          <a:xfrm>
            <a:off x="3331025" y="1087274"/>
            <a:ext cx="2980500" cy="2980500"/>
          </a:xfrm>
          <a:prstGeom prst="rect">
            <a:avLst/>
          </a:prstGeom>
          <a:noFill/>
          <a:ln>
            <a:noFill/>
          </a:ln>
        </p:spPr>
      </p:pic>
      <p:pic>
        <p:nvPicPr>
          <p:cNvPr id="893" name="Google Shape;893;g26a403a6168_1_168"/>
          <p:cNvPicPr preferRelativeResize="0"/>
          <p:nvPr/>
        </p:nvPicPr>
        <p:blipFill>
          <a:blip r:embed="rId5">
            <a:alphaModFix/>
          </a:blip>
          <a:stretch>
            <a:fillRect/>
          </a:stretch>
        </p:blipFill>
        <p:spPr>
          <a:xfrm>
            <a:off x="6640275" y="1087274"/>
            <a:ext cx="2388975" cy="2388975"/>
          </a:xfrm>
          <a:prstGeom prst="rect">
            <a:avLst/>
          </a:prstGeom>
          <a:noFill/>
          <a:ln>
            <a:noFill/>
          </a:ln>
        </p:spPr>
      </p:pic>
      <p:pic>
        <p:nvPicPr>
          <p:cNvPr id="894" name="Google Shape;894;g26a403a6168_1_168"/>
          <p:cNvPicPr preferRelativeResize="0"/>
          <p:nvPr/>
        </p:nvPicPr>
        <p:blipFill>
          <a:blip r:embed="rId6">
            <a:alphaModFix/>
          </a:blip>
          <a:stretch>
            <a:fillRect/>
          </a:stretch>
        </p:blipFill>
        <p:spPr>
          <a:xfrm>
            <a:off x="100125" y="4236725"/>
            <a:ext cx="2272925" cy="2272925"/>
          </a:xfrm>
          <a:prstGeom prst="rect">
            <a:avLst/>
          </a:prstGeom>
          <a:noFill/>
          <a:ln>
            <a:noFill/>
          </a:ln>
        </p:spPr>
      </p:pic>
      <p:pic>
        <p:nvPicPr>
          <p:cNvPr id="895" name="Google Shape;895;g26a403a6168_1_168"/>
          <p:cNvPicPr preferRelativeResize="0"/>
          <p:nvPr/>
        </p:nvPicPr>
        <p:blipFill>
          <a:blip r:embed="rId7">
            <a:alphaModFix/>
          </a:blip>
          <a:stretch>
            <a:fillRect/>
          </a:stretch>
        </p:blipFill>
        <p:spPr>
          <a:xfrm>
            <a:off x="2784575" y="4236725"/>
            <a:ext cx="2272925" cy="2272925"/>
          </a:xfrm>
          <a:prstGeom prst="rect">
            <a:avLst/>
          </a:prstGeom>
          <a:noFill/>
          <a:ln>
            <a:noFill/>
          </a:ln>
        </p:spPr>
      </p:pic>
      <p:pic>
        <p:nvPicPr>
          <p:cNvPr id="896" name="Google Shape;896;g26a403a6168_1_168"/>
          <p:cNvPicPr preferRelativeResize="0"/>
          <p:nvPr/>
        </p:nvPicPr>
        <p:blipFill>
          <a:blip r:embed="rId8">
            <a:alphaModFix/>
          </a:blip>
          <a:stretch>
            <a:fillRect/>
          </a:stretch>
        </p:blipFill>
        <p:spPr>
          <a:xfrm>
            <a:off x="9358000" y="953700"/>
            <a:ext cx="2272925" cy="2272925"/>
          </a:xfrm>
          <a:prstGeom prst="rect">
            <a:avLst/>
          </a:prstGeom>
          <a:noFill/>
          <a:ln>
            <a:noFill/>
          </a:ln>
        </p:spPr>
      </p:pic>
      <p:pic>
        <p:nvPicPr>
          <p:cNvPr id="897" name="Google Shape;897;g26a403a6168_1_168"/>
          <p:cNvPicPr preferRelativeResize="0"/>
          <p:nvPr/>
        </p:nvPicPr>
        <p:blipFill>
          <a:blip r:embed="rId9">
            <a:alphaModFix/>
          </a:blip>
          <a:stretch>
            <a:fillRect/>
          </a:stretch>
        </p:blipFill>
        <p:spPr>
          <a:xfrm>
            <a:off x="5469025" y="4067775"/>
            <a:ext cx="2272925" cy="2272925"/>
          </a:xfrm>
          <a:prstGeom prst="rect">
            <a:avLst/>
          </a:prstGeom>
          <a:noFill/>
          <a:ln>
            <a:noFill/>
          </a:ln>
        </p:spPr>
      </p:pic>
      <p:pic>
        <p:nvPicPr>
          <p:cNvPr id="898" name="Google Shape;898;g26a403a6168_1_168"/>
          <p:cNvPicPr preferRelativeResize="0"/>
          <p:nvPr/>
        </p:nvPicPr>
        <p:blipFill>
          <a:blip r:embed="rId10">
            <a:alphaModFix/>
          </a:blip>
          <a:stretch>
            <a:fillRect/>
          </a:stretch>
        </p:blipFill>
        <p:spPr>
          <a:xfrm>
            <a:off x="7894350" y="3628650"/>
            <a:ext cx="2100925" cy="2100925"/>
          </a:xfrm>
          <a:prstGeom prst="rect">
            <a:avLst/>
          </a:prstGeom>
          <a:noFill/>
          <a:ln>
            <a:noFill/>
          </a:ln>
        </p:spPr>
      </p:pic>
      <p:pic>
        <p:nvPicPr>
          <p:cNvPr id="899" name="Google Shape;899;g26a403a6168_1_168"/>
          <p:cNvPicPr preferRelativeResize="0"/>
          <p:nvPr/>
        </p:nvPicPr>
        <p:blipFill>
          <a:blip r:embed="rId11">
            <a:alphaModFix/>
          </a:blip>
          <a:stretch>
            <a:fillRect/>
          </a:stretch>
        </p:blipFill>
        <p:spPr>
          <a:xfrm>
            <a:off x="9853775" y="4617725"/>
            <a:ext cx="1891925" cy="1891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26a403a6168_1_196"/>
          <p:cNvSpPr/>
          <p:nvPr/>
        </p:nvSpPr>
        <p:spPr>
          <a:xfrm rot="5400000">
            <a:off x="638833" y="396572"/>
            <a:ext cx="1195509" cy="648389"/>
          </a:xfrm>
          <a:custGeom>
            <a:rect b="b" l="l" r="r" t="t"/>
            <a:pathLst>
              <a:path extrusionOk="0" h="785926" w="1449102">
                <a:moveTo>
                  <a:pt x="175981" y="9058"/>
                </a:moveTo>
                <a:cubicBezTo>
                  <a:pt x="-131582" y="-3181"/>
                  <a:pt x="51584" y="332175"/>
                  <a:pt x="79683" y="378504"/>
                </a:cubicBezTo>
                <a:cubicBezTo>
                  <a:pt x="192268" y="564175"/>
                  <a:pt x="271136" y="696459"/>
                  <a:pt x="492115" y="755771"/>
                </a:cubicBezTo>
                <a:cubicBezTo>
                  <a:pt x="713191" y="815140"/>
                  <a:pt x="965127" y="786937"/>
                  <a:pt x="1169915" y="670360"/>
                </a:cubicBezTo>
                <a:cubicBezTo>
                  <a:pt x="1326505" y="581225"/>
                  <a:pt x="1412136" y="306734"/>
                  <a:pt x="1439853" y="203425"/>
                </a:cubicBezTo>
                <a:cubicBezTo>
                  <a:pt x="1472143" y="83134"/>
                  <a:pt x="1424042" y="-7315"/>
                  <a:pt x="1229541" y="467"/>
                </a:cubicBezTo>
                <a:cubicBezTo>
                  <a:pt x="951221" y="11592"/>
                  <a:pt x="498307" y="21879"/>
                  <a:pt x="175981" y="9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g26a403a6168_1_196"/>
          <p:cNvSpPr/>
          <p:nvPr/>
        </p:nvSpPr>
        <p:spPr>
          <a:xfrm rot="5400000">
            <a:off x="1561238" y="488593"/>
            <a:ext cx="465122" cy="465106"/>
          </a:xfrm>
          <a:custGeom>
            <a:rect b="b" l="l" r="r" t="t"/>
            <a:pathLst>
              <a:path extrusionOk="0" h="563765" w="563784">
                <a:moveTo>
                  <a:pt x="0" y="281883"/>
                </a:moveTo>
                <a:cubicBezTo>
                  <a:pt x="0" y="126206"/>
                  <a:pt x="126206" y="0"/>
                  <a:pt x="281844" y="0"/>
                </a:cubicBezTo>
                <a:cubicBezTo>
                  <a:pt x="437578" y="0"/>
                  <a:pt x="563784" y="126206"/>
                  <a:pt x="563784" y="281883"/>
                </a:cubicBezTo>
                <a:cubicBezTo>
                  <a:pt x="563784" y="437559"/>
                  <a:pt x="437578" y="563766"/>
                  <a:pt x="281844" y="563766"/>
                </a:cubicBezTo>
                <a:cubicBezTo>
                  <a:pt x="126206" y="563766"/>
                  <a:pt x="0" y="437559"/>
                  <a:pt x="0" y="2818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06" name="Google Shape;906;g26a403a6168_1_196"/>
          <p:cNvGrpSpPr/>
          <p:nvPr/>
        </p:nvGrpSpPr>
        <p:grpSpPr>
          <a:xfrm rot="5400000">
            <a:off x="77924" y="25566"/>
            <a:ext cx="1346110" cy="1501974"/>
            <a:chOff x="6415621" y="443747"/>
            <a:chExt cx="1388458" cy="1549225"/>
          </a:xfrm>
        </p:grpSpPr>
        <p:sp>
          <p:nvSpPr>
            <p:cNvPr id="907" name="Google Shape;907;g26a403a6168_1_196"/>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g26a403a6168_1_196"/>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g26a403a6168_1_196"/>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g26a403a6168_1_196"/>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g26a403a6168_1_196"/>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g26a403a6168_1_196"/>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g26a403a6168_1_196"/>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g26a403a6168_1_196"/>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g26a403a6168_1_196"/>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g26a403a6168_1_196"/>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g26a403a6168_1_196"/>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18" name="Google Shape;918;g26a403a6168_1_196"/>
          <p:cNvSpPr txBox="1"/>
          <p:nvPr>
            <p:ph type="title"/>
          </p:nvPr>
        </p:nvSpPr>
        <p:spPr>
          <a:xfrm>
            <a:off x="2284000" y="0"/>
            <a:ext cx="9631500" cy="1242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Yolov8 Prediction Samples</a:t>
            </a:r>
            <a:endParaRPr/>
          </a:p>
        </p:txBody>
      </p:sp>
      <p:pic>
        <p:nvPicPr>
          <p:cNvPr id="919" name="Google Shape;919;g26a403a6168_1_196"/>
          <p:cNvPicPr preferRelativeResize="0"/>
          <p:nvPr/>
        </p:nvPicPr>
        <p:blipFill>
          <a:blip r:embed="rId3">
            <a:alphaModFix/>
          </a:blip>
          <a:stretch>
            <a:fillRect/>
          </a:stretch>
        </p:blipFill>
        <p:spPr>
          <a:xfrm>
            <a:off x="289550" y="1126475"/>
            <a:ext cx="2455825" cy="2169725"/>
          </a:xfrm>
          <a:prstGeom prst="rect">
            <a:avLst/>
          </a:prstGeom>
          <a:noFill/>
          <a:ln>
            <a:noFill/>
          </a:ln>
        </p:spPr>
      </p:pic>
      <p:pic>
        <p:nvPicPr>
          <p:cNvPr id="920" name="Google Shape;920;g26a403a6168_1_196"/>
          <p:cNvPicPr preferRelativeResize="0"/>
          <p:nvPr/>
        </p:nvPicPr>
        <p:blipFill>
          <a:blip r:embed="rId4">
            <a:alphaModFix/>
          </a:blip>
          <a:stretch>
            <a:fillRect/>
          </a:stretch>
        </p:blipFill>
        <p:spPr>
          <a:xfrm>
            <a:off x="720650" y="3139450"/>
            <a:ext cx="2455825" cy="2576450"/>
          </a:xfrm>
          <a:prstGeom prst="rect">
            <a:avLst/>
          </a:prstGeom>
          <a:noFill/>
          <a:ln>
            <a:noFill/>
          </a:ln>
        </p:spPr>
      </p:pic>
      <p:pic>
        <p:nvPicPr>
          <p:cNvPr id="921" name="Google Shape;921;g26a403a6168_1_196"/>
          <p:cNvPicPr preferRelativeResize="0"/>
          <p:nvPr/>
        </p:nvPicPr>
        <p:blipFill>
          <a:blip r:embed="rId5">
            <a:alphaModFix/>
          </a:blip>
          <a:stretch>
            <a:fillRect/>
          </a:stretch>
        </p:blipFill>
        <p:spPr>
          <a:xfrm>
            <a:off x="3176475" y="1126475"/>
            <a:ext cx="2576450" cy="2576450"/>
          </a:xfrm>
          <a:prstGeom prst="rect">
            <a:avLst/>
          </a:prstGeom>
          <a:noFill/>
          <a:ln>
            <a:noFill/>
          </a:ln>
        </p:spPr>
      </p:pic>
      <p:pic>
        <p:nvPicPr>
          <p:cNvPr id="922" name="Google Shape;922;g26a403a6168_1_196"/>
          <p:cNvPicPr preferRelativeResize="0"/>
          <p:nvPr/>
        </p:nvPicPr>
        <p:blipFill>
          <a:blip r:embed="rId6">
            <a:alphaModFix/>
          </a:blip>
          <a:stretch>
            <a:fillRect/>
          </a:stretch>
        </p:blipFill>
        <p:spPr>
          <a:xfrm>
            <a:off x="2745375" y="3887074"/>
            <a:ext cx="2455825" cy="2455825"/>
          </a:xfrm>
          <a:prstGeom prst="rect">
            <a:avLst/>
          </a:prstGeom>
          <a:noFill/>
          <a:ln>
            <a:noFill/>
          </a:ln>
        </p:spPr>
      </p:pic>
      <p:pic>
        <p:nvPicPr>
          <p:cNvPr id="923" name="Google Shape;923;g26a403a6168_1_196"/>
          <p:cNvPicPr preferRelativeResize="0"/>
          <p:nvPr/>
        </p:nvPicPr>
        <p:blipFill>
          <a:blip r:embed="rId7">
            <a:alphaModFix/>
          </a:blip>
          <a:stretch>
            <a:fillRect/>
          </a:stretch>
        </p:blipFill>
        <p:spPr>
          <a:xfrm>
            <a:off x="4900775" y="3630824"/>
            <a:ext cx="2968325" cy="2968325"/>
          </a:xfrm>
          <a:prstGeom prst="rect">
            <a:avLst/>
          </a:prstGeom>
          <a:noFill/>
          <a:ln>
            <a:noFill/>
          </a:ln>
        </p:spPr>
      </p:pic>
      <p:pic>
        <p:nvPicPr>
          <p:cNvPr id="924" name="Google Shape;924;g26a403a6168_1_196"/>
          <p:cNvPicPr preferRelativeResize="0"/>
          <p:nvPr/>
        </p:nvPicPr>
        <p:blipFill>
          <a:blip r:embed="rId8">
            <a:alphaModFix/>
          </a:blip>
          <a:stretch>
            <a:fillRect/>
          </a:stretch>
        </p:blipFill>
        <p:spPr>
          <a:xfrm>
            <a:off x="5846525" y="953700"/>
            <a:ext cx="2455825" cy="2455825"/>
          </a:xfrm>
          <a:prstGeom prst="rect">
            <a:avLst/>
          </a:prstGeom>
          <a:noFill/>
          <a:ln>
            <a:noFill/>
          </a:ln>
        </p:spPr>
      </p:pic>
      <p:pic>
        <p:nvPicPr>
          <p:cNvPr id="925" name="Google Shape;925;g26a403a6168_1_196"/>
          <p:cNvPicPr preferRelativeResize="0"/>
          <p:nvPr/>
        </p:nvPicPr>
        <p:blipFill>
          <a:blip r:embed="rId9">
            <a:alphaModFix/>
          </a:blip>
          <a:stretch>
            <a:fillRect/>
          </a:stretch>
        </p:blipFill>
        <p:spPr>
          <a:xfrm>
            <a:off x="8395950" y="953700"/>
            <a:ext cx="2169725" cy="2169725"/>
          </a:xfrm>
          <a:prstGeom prst="rect">
            <a:avLst/>
          </a:prstGeom>
          <a:noFill/>
          <a:ln>
            <a:noFill/>
          </a:ln>
        </p:spPr>
      </p:pic>
      <p:pic>
        <p:nvPicPr>
          <p:cNvPr id="926" name="Google Shape;926;g26a403a6168_1_196"/>
          <p:cNvPicPr preferRelativeResize="0"/>
          <p:nvPr/>
        </p:nvPicPr>
        <p:blipFill>
          <a:blip r:embed="rId10">
            <a:alphaModFix/>
          </a:blip>
          <a:stretch>
            <a:fillRect/>
          </a:stretch>
        </p:blipFill>
        <p:spPr>
          <a:xfrm>
            <a:off x="7514225" y="3342812"/>
            <a:ext cx="2169725" cy="2169725"/>
          </a:xfrm>
          <a:prstGeom prst="rect">
            <a:avLst/>
          </a:prstGeom>
          <a:noFill/>
          <a:ln>
            <a:noFill/>
          </a:ln>
        </p:spPr>
      </p:pic>
      <p:pic>
        <p:nvPicPr>
          <p:cNvPr id="927" name="Google Shape;927;g26a403a6168_1_196"/>
          <p:cNvPicPr preferRelativeResize="0"/>
          <p:nvPr/>
        </p:nvPicPr>
        <p:blipFill>
          <a:blip r:embed="rId11">
            <a:alphaModFix/>
          </a:blip>
          <a:stretch>
            <a:fillRect/>
          </a:stretch>
        </p:blipFill>
        <p:spPr>
          <a:xfrm>
            <a:off x="9297275" y="4115675"/>
            <a:ext cx="2742325" cy="2742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26a403a6168_0_219"/>
          <p:cNvSpPr txBox="1"/>
          <p:nvPr>
            <p:ph type="title"/>
          </p:nvPr>
        </p:nvSpPr>
        <p:spPr>
          <a:xfrm>
            <a:off x="3053700" y="521875"/>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Limitations and Future Work</a:t>
            </a:r>
            <a:endParaRPr sz="5100"/>
          </a:p>
        </p:txBody>
      </p:sp>
      <p:grpSp>
        <p:nvGrpSpPr>
          <p:cNvPr id="933" name="Google Shape;933;g26a403a6168_0_219"/>
          <p:cNvGrpSpPr/>
          <p:nvPr/>
        </p:nvGrpSpPr>
        <p:grpSpPr>
          <a:xfrm flipH="1">
            <a:off x="8734810" y="2745562"/>
            <a:ext cx="3278681" cy="4340946"/>
            <a:chOff x="546969" y="3700998"/>
            <a:chExt cx="2551105" cy="3385545"/>
          </a:xfrm>
        </p:grpSpPr>
        <p:sp>
          <p:nvSpPr>
            <p:cNvPr id="934" name="Google Shape;934;g26a403a6168_0_219"/>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6a403a6168_0_219"/>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26a403a6168_0_219"/>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g26a403a6168_0_219"/>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38" name="Google Shape;938;g26a403a6168_0_219"/>
            <p:cNvGrpSpPr/>
            <p:nvPr/>
          </p:nvGrpSpPr>
          <p:grpSpPr>
            <a:xfrm flipH="1">
              <a:off x="546969" y="5582292"/>
              <a:ext cx="1177274" cy="1313588"/>
              <a:chOff x="6415621" y="443747"/>
              <a:chExt cx="1388458" cy="1549225"/>
            </a:xfrm>
          </p:grpSpPr>
          <p:sp>
            <p:nvSpPr>
              <p:cNvPr id="939" name="Google Shape;939;g26a403a6168_0_219"/>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g26a403a6168_0_219"/>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g26a403a6168_0_219"/>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g26a403a6168_0_219"/>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g26a403a6168_0_219"/>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g26a403a6168_0_219"/>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g26a403a6168_0_219"/>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g26a403a6168_0_219"/>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g26a403a6168_0_219"/>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g26a403a6168_0_219"/>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g26a403a6168_0_219"/>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50" name="Google Shape;950;g26a403a6168_0_219"/>
            <p:cNvGrpSpPr/>
            <p:nvPr/>
          </p:nvGrpSpPr>
          <p:grpSpPr>
            <a:xfrm flipH="1">
              <a:off x="1609816" y="5125741"/>
              <a:ext cx="1420993" cy="1960803"/>
              <a:chOff x="259396" y="3664530"/>
              <a:chExt cx="1812954" cy="2501662"/>
            </a:xfrm>
          </p:grpSpPr>
          <p:sp>
            <p:nvSpPr>
              <p:cNvPr id="951" name="Google Shape;951;g26a403a6168_0_219"/>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g26a403a6168_0_219"/>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g26a403a6168_0_219"/>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g26a403a6168_0_219"/>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g26a403a6168_0_219"/>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g26a403a6168_0_219"/>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g26a403a6168_0_219"/>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g26a403a6168_0_219"/>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g26a403a6168_0_219"/>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g26a403a6168_0_219"/>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g26a403a6168_0_219"/>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g26a403a6168_0_219"/>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g26a403a6168_0_219"/>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64" name="Google Shape;964;g26a403a6168_0_219"/>
          <p:cNvSpPr/>
          <p:nvPr/>
        </p:nvSpPr>
        <p:spPr>
          <a:xfrm>
            <a:off x="3442125" y="4158950"/>
            <a:ext cx="51402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965" name="Google Shape;965;g26a403a6168_0_219"/>
          <p:cNvSpPr txBox="1"/>
          <p:nvPr>
            <p:ph idx="4294967295" type="title"/>
          </p:nvPr>
        </p:nvSpPr>
        <p:spPr>
          <a:xfrm>
            <a:off x="3442200" y="4006550"/>
            <a:ext cx="51402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Krishna Sameera Surapaneni</a:t>
            </a:r>
            <a:endParaRPr sz="2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26a403a6168_2_0"/>
          <p:cNvSpPr txBox="1"/>
          <p:nvPr>
            <p:ph type="title"/>
          </p:nvPr>
        </p:nvSpPr>
        <p:spPr>
          <a:xfrm>
            <a:off x="1790175" y="1192650"/>
            <a:ext cx="8888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Limitations and Future Work</a:t>
            </a:r>
            <a:endParaRPr/>
          </a:p>
        </p:txBody>
      </p:sp>
      <p:sp>
        <p:nvSpPr>
          <p:cNvPr id="971" name="Google Shape;971;g26a403a6168_2_0"/>
          <p:cNvSpPr txBox="1"/>
          <p:nvPr>
            <p:ph idx="1" type="body"/>
          </p:nvPr>
        </p:nvSpPr>
        <p:spPr>
          <a:xfrm>
            <a:off x="1790175" y="2070900"/>
            <a:ext cx="8343000" cy="2716200"/>
          </a:xfrm>
          <a:prstGeom prst="rect">
            <a:avLst/>
          </a:prstGeom>
          <a:noFill/>
          <a:ln>
            <a:noFill/>
          </a:ln>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rPr lang="en"/>
              <a:t>Dataset Enhancement:</a:t>
            </a:r>
            <a:endParaRPr/>
          </a:p>
          <a:p>
            <a:pPr indent="-342900" lvl="0" marL="457200" rtl="0" algn="l">
              <a:lnSpc>
                <a:spcPct val="200000"/>
              </a:lnSpc>
              <a:spcBef>
                <a:spcPts val="0"/>
              </a:spcBef>
              <a:spcAft>
                <a:spcPts val="0"/>
              </a:spcAft>
              <a:buSzPts val="1800"/>
              <a:buChar char="●"/>
            </a:pPr>
            <a:r>
              <a:rPr lang="en"/>
              <a:t>Real-life photos can be added to enhance the dataset.</a:t>
            </a:r>
            <a:endParaRPr/>
          </a:p>
          <a:p>
            <a:pPr indent="-342900" lvl="0" marL="457200" rtl="0" algn="l">
              <a:lnSpc>
                <a:spcPct val="200000"/>
              </a:lnSpc>
              <a:spcBef>
                <a:spcPts val="0"/>
              </a:spcBef>
              <a:spcAft>
                <a:spcPts val="0"/>
              </a:spcAft>
              <a:buSzPts val="1800"/>
              <a:buChar char="●"/>
            </a:pPr>
            <a:r>
              <a:rPr lang="en"/>
              <a:t>Improved infrastructure and processing resources for enhanced model performance.</a:t>
            </a:r>
            <a:endParaRPr/>
          </a:p>
          <a:p>
            <a:pPr indent="-342900" lvl="0" marL="457200" rtl="0" algn="l">
              <a:lnSpc>
                <a:spcPct val="200000"/>
              </a:lnSpc>
              <a:spcBef>
                <a:spcPts val="0"/>
              </a:spcBef>
              <a:spcAft>
                <a:spcPts val="0"/>
              </a:spcAft>
              <a:buSzPts val="1800"/>
              <a:buChar char="●"/>
            </a:pPr>
            <a:r>
              <a:rPr lang="en"/>
              <a:t>Varied environments will enable better model generalization and accurate waste classification.</a:t>
            </a:r>
            <a:endParaRPr/>
          </a:p>
          <a:p>
            <a:pPr indent="-342900" lvl="0" marL="457200" rtl="0" algn="l">
              <a:lnSpc>
                <a:spcPct val="200000"/>
              </a:lnSpc>
              <a:spcBef>
                <a:spcPts val="0"/>
              </a:spcBef>
              <a:spcAft>
                <a:spcPts val="0"/>
              </a:spcAft>
              <a:buSzPts val="1800"/>
              <a:buChar char="●"/>
            </a:pPr>
            <a:r>
              <a:rPr lang="en"/>
              <a:t>Aim to capture subtle visual properties of different garbage items for real-world effectiveness.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2bd6c5365dd_0_4"/>
          <p:cNvSpPr txBox="1"/>
          <p:nvPr>
            <p:ph type="title"/>
          </p:nvPr>
        </p:nvSpPr>
        <p:spPr>
          <a:xfrm>
            <a:off x="1790175" y="1486575"/>
            <a:ext cx="8888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Limitations and Future Work</a:t>
            </a:r>
            <a:endParaRPr/>
          </a:p>
        </p:txBody>
      </p:sp>
      <p:sp>
        <p:nvSpPr>
          <p:cNvPr id="977" name="Google Shape;977;g2bd6c5365dd_0_4"/>
          <p:cNvSpPr txBox="1"/>
          <p:nvPr>
            <p:ph idx="1" type="body"/>
          </p:nvPr>
        </p:nvSpPr>
        <p:spPr>
          <a:xfrm>
            <a:off x="1790175" y="2243350"/>
            <a:ext cx="8612700" cy="2716200"/>
          </a:xfrm>
          <a:prstGeom prst="rect">
            <a:avLst/>
          </a:prstGeom>
          <a:noFill/>
          <a:ln>
            <a:noFill/>
          </a:ln>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rPr lang="en"/>
              <a:t>Business Connection Feature</a:t>
            </a:r>
            <a:r>
              <a:rPr lang="en"/>
              <a:t>:</a:t>
            </a:r>
            <a:endParaRPr/>
          </a:p>
          <a:p>
            <a:pPr indent="-342900" lvl="0" marL="457200" rtl="0" algn="l">
              <a:lnSpc>
                <a:spcPct val="150000"/>
              </a:lnSpc>
              <a:spcBef>
                <a:spcPts val="0"/>
              </a:spcBef>
              <a:spcAft>
                <a:spcPts val="0"/>
              </a:spcAft>
              <a:buSzPts val="1800"/>
              <a:buChar char="●"/>
            </a:pPr>
            <a:r>
              <a:rPr lang="en"/>
              <a:t>Promoting a sustainable ecosystem through innovative connections.</a:t>
            </a:r>
            <a:endParaRPr/>
          </a:p>
          <a:p>
            <a:pPr indent="-342900" lvl="0" marL="457200" rtl="0" algn="l">
              <a:lnSpc>
                <a:spcPct val="150000"/>
              </a:lnSpc>
              <a:spcBef>
                <a:spcPts val="0"/>
              </a:spcBef>
              <a:spcAft>
                <a:spcPts val="0"/>
              </a:spcAft>
              <a:buSzPts val="1800"/>
              <a:buChar char="●"/>
            </a:pPr>
            <a:r>
              <a:rPr lang="en"/>
              <a:t>Connect household-generated waste to businesses selling relevant items.</a:t>
            </a:r>
            <a:endParaRPr/>
          </a:p>
          <a:p>
            <a:pPr indent="-342900" lvl="0" marL="457200" rtl="0" algn="l">
              <a:lnSpc>
                <a:spcPct val="150000"/>
              </a:lnSpc>
              <a:spcBef>
                <a:spcPts val="0"/>
              </a:spcBef>
              <a:spcAft>
                <a:spcPts val="0"/>
              </a:spcAft>
              <a:buSzPts val="1800"/>
              <a:buChar char="●"/>
            </a:pPr>
            <a:r>
              <a:rPr lang="en"/>
              <a:t>Provide businesses with a strategic avenue for targeted advertising.</a:t>
            </a:r>
            <a:endParaRPr/>
          </a:p>
          <a:p>
            <a:pPr indent="-342900" lvl="0" marL="457200" rtl="0" algn="l">
              <a:lnSpc>
                <a:spcPct val="150000"/>
              </a:lnSpc>
              <a:spcBef>
                <a:spcPts val="0"/>
              </a:spcBef>
              <a:spcAft>
                <a:spcPts val="0"/>
              </a:spcAft>
              <a:buSzPts val="1800"/>
              <a:buChar char="●"/>
            </a:pPr>
            <a:r>
              <a:rPr lang="en"/>
              <a:t>Altering traditional waste management boundaries for a dynamic and adaptive system.</a:t>
            </a:r>
            <a:endParaRPr/>
          </a:p>
          <a:p>
            <a:pPr indent="-342900" lvl="0" marL="457200" rtl="0" algn="l">
              <a:lnSpc>
                <a:spcPct val="150000"/>
              </a:lnSpc>
              <a:spcBef>
                <a:spcPts val="0"/>
              </a:spcBef>
              <a:spcAft>
                <a:spcPts val="0"/>
              </a:spcAft>
              <a:buSzPts val="1800"/>
              <a:buChar char="●"/>
            </a:pPr>
            <a:r>
              <a:rPr lang="en"/>
              <a:t>Responding to changing consumer needs and encourages sustainable purchasing habits.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26a403a6168_0_276"/>
          <p:cNvSpPr txBox="1"/>
          <p:nvPr>
            <p:ph type="title"/>
          </p:nvPr>
        </p:nvSpPr>
        <p:spPr>
          <a:xfrm>
            <a:off x="3053700" y="750475"/>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Conclusion</a:t>
            </a:r>
            <a:endParaRPr sz="5100"/>
          </a:p>
        </p:txBody>
      </p:sp>
      <p:grpSp>
        <p:nvGrpSpPr>
          <p:cNvPr id="983" name="Google Shape;983;g26a403a6168_0_276"/>
          <p:cNvGrpSpPr/>
          <p:nvPr/>
        </p:nvGrpSpPr>
        <p:grpSpPr>
          <a:xfrm flipH="1">
            <a:off x="8734810" y="2745562"/>
            <a:ext cx="3278681" cy="4340946"/>
            <a:chOff x="546969" y="3700998"/>
            <a:chExt cx="2551105" cy="3385545"/>
          </a:xfrm>
        </p:grpSpPr>
        <p:sp>
          <p:nvSpPr>
            <p:cNvPr id="984" name="Google Shape;984;g26a403a6168_0_276"/>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26a403a6168_0_276"/>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6a403a6168_0_276"/>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g26a403a6168_0_276"/>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88" name="Google Shape;988;g26a403a6168_0_276"/>
            <p:cNvGrpSpPr/>
            <p:nvPr/>
          </p:nvGrpSpPr>
          <p:grpSpPr>
            <a:xfrm flipH="1">
              <a:off x="546969" y="5582292"/>
              <a:ext cx="1177274" cy="1313588"/>
              <a:chOff x="6415621" y="443747"/>
              <a:chExt cx="1388458" cy="1549225"/>
            </a:xfrm>
          </p:grpSpPr>
          <p:sp>
            <p:nvSpPr>
              <p:cNvPr id="989" name="Google Shape;989;g26a403a6168_0_276"/>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g26a403a6168_0_276"/>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g26a403a6168_0_276"/>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g26a403a6168_0_276"/>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g26a403a6168_0_276"/>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g26a403a6168_0_276"/>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g26a403a6168_0_276"/>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g26a403a6168_0_276"/>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g26a403a6168_0_276"/>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g26a403a6168_0_276"/>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g26a403a6168_0_276"/>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0" name="Google Shape;1000;g26a403a6168_0_276"/>
            <p:cNvGrpSpPr/>
            <p:nvPr/>
          </p:nvGrpSpPr>
          <p:grpSpPr>
            <a:xfrm flipH="1">
              <a:off x="1609816" y="5125741"/>
              <a:ext cx="1420993" cy="1960803"/>
              <a:chOff x="259396" y="3664530"/>
              <a:chExt cx="1812954" cy="2501662"/>
            </a:xfrm>
          </p:grpSpPr>
          <p:sp>
            <p:nvSpPr>
              <p:cNvPr id="1001" name="Google Shape;1001;g26a403a6168_0_276"/>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g26a403a6168_0_276"/>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g26a403a6168_0_276"/>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g26a403a6168_0_276"/>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g26a403a6168_0_276"/>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g26a403a6168_0_276"/>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g26a403a6168_0_276"/>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g26a403a6168_0_276"/>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g26a403a6168_0_276"/>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g26a403a6168_0_276"/>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g26a403a6168_0_276"/>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g26a403a6168_0_276"/>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g26a403a6168_0_276"/>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14" name="Google Shape;1014;g26a403a6168_0_276"/>
          <p:cNvSpPr/>
          <p:nvPr/>
        </p:nvSpPr>
        <p:spPr>
          <a:xfrm>
            <a:off x="3518325" y="3854150"/>
            <a:ext cx="51402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015" name="Google Shape;1015;g26a403a6168_0_276"/>
          <p:cNvSpPr txBox="1"/>
          <p:nvPr>
            <p:ph idx="4294967295" type="title"/>
          </p:nvPr>
        </p:nvSpPr>
        <p:spPr>
          <a:xfrm>
            <a:off x="3518400" y="3777950"/>
            <a:ext cx="51402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Krishna Sameera Surapaneni</a:t>
            </a:r>
            <a:endParaRPr sz="2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26a403a6168_0_328"/>
          <p:cNvSpPr txBox="1"/>
          <p:nvPr>
            <p:ph type="title"/>
          </p:nvPr>
        </p:nvSpPr>
        <p:spPr>
          <a:xfrm>
            <a:off x="1215050" y="1301650"/>
            <a:ext cx="95895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Conclusion</a:t>
            </a:r>
            <a:endParaRPr/>
          </a:p>
        </p:txBody>
      </p:sp>
      <p:sp>
        <p:nvSpPr>
          <p:cNvPr id="1021" name="Google Shape;1021;g26a403a6168_0_328"/>
          <p:cNvSpPr txBox="1"/>
          <p:nvPr>
            <p:ph idx="1" type="body"/>
          </p:nvPr>
        </p:nvSpPr>
        <p:spPr>
          <a:xfrm>
            <a:off x="1789400" y="2052125"/>
            <a:ext cx="8538900" cy="2716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1800"/>
              <a:buNone/>
            </a:pPr>
            <a:r>
              <a:rPr lang="en"/>
              <a:t>In conclusion, the project addresses the critical issue of inadequate domestic waste management, tackling environmental challenges like landfill congestion and increased carbon emissions. </a:t>
            </a:r>
            <a:endParaRPr/>
          </a:p>
          <a:p>
            <a:pPr indent="0" lvl="0" marL="0" rtl="0" algn="ctr">
              <a:lnSpc>
                <a:spcPct val="115000"/>
              </a:lnSpc>
              <a:spcBef>
                <a:spcPts val="0"/>
              </a:spcBef>
              <a:spcAft>
                <a:spcPts val="0"/>
              </a:spcAft>
              <a:buSzPts val="1800"/>
              <a:buNone/>
            </a:pPr>
            <a:r>
              <a:t/>
            </a:r>
            <a:endParaRPr/>
          </a:p>
          <a:p>
            <a:pPr indent="0" lvl="0" marL="0" rtl="0" algn="ctr">
              <a:lnSpc>
                <a:spcPct val="115000"/>
              </a:lnSpc>
              <a:spcBef>
                <a:spcPts val="0"/>
              </a:spcBef>
              <a:spcAft>
                <a:spcPts val="0"/>
              </a:spcAft>
              <a:buSzPts val="1800"/>
              <a:buNone/>
            </a:pPr>
            <a:r>
              <a:rPr lang="en"/>
              <a:t>By focusing on household trash and employing advanced models for precise identification, the system serves as a valuable tool, promoting responsible waste disposal practices. The overarching goal is to foster an ecologically conscious society by advocating widespread adoption of proper trash disposal practices. The project not only aims to minimize environmental impact but also presents a viable model for holistic waste management, contributing to global efforts for a sustainable and eco-friendly future.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2"/>
          <p:cNvSpPr txBox="1"/>
          <p:nvPr>
            <p:ph type="title"/>
          </p:nvPr>
        </p:nvSpPr>
        <p:spPr>
          <a:xfrm>
            <a:off x="3036225" y="386375"/>
            <a:ext cx="6705600" cy="8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7000"/>
              <a:buNone/>
            </a:pPr>
            <a:r>
              <a:rPr lang="en" sz="4000"/>
              <a:t>IEEE Conference</a:t>
            </a:r>
            <a:endParaRPr sz="4000"/>
          </a:p>
        </p:txBody>
      </p:sp>
      <p:sp>
        <p:nvSpPr>
          <p:cNvPr id="1027" name="Google Shape;1027;p2"/>
          <p:cNvSpPr txBox="1"/>
          <p:nvPr>
            <p:ph idx="1" type="body"/>
          </p:nvPr>
        </p:nvSpPr>
        <p:spPr>
          <a:xfrm>
            <a:off x="1453750" y="1774075"/>
            <a:ext cx="8873100" cy="804000"/>
          </a:xfrm>
          <a:prstGeom prst="rect">
            <a:avLst/>
          </a:prstGeom>
          <a:noFill/>
          <a:ln>
            <a:noFill/>
          </a:ln>
        </p:spPr>
        <p:txBody>
          <a:bodyPr anchorCtr="0" anchor="t" bIns="121900" lIns="121900" spcFirstLastPara="1" rIns="121900" wrap="square" tIns="121900">
            <a:noAutofit/>
          </a:bodyPr>
          <a:lstStyle/>
          <a:p>
            <a:pPr indent="-342900" lvl="0" marL="457200" rtl="0" algn="l">
              <a:spcBef>
                <a:spcPts val="1800"/>
              </a:spcBef>
              <a:spcAft>
                <a:spcPts val="0"/>
              </a:spcAft>
              <a:buClr>
                <a:schemeClr val="accent2"/>
              </a:buClr>
              <a:buSzPts val="1800"/>
              <a:buChar char="❖"/>
            </a:pPr>
            <a:r>
              <a:rPr b="1" lang="en" sz="1700">
                <a:solidFill>
                  <a:schemeClr val="accent2"/>
                </a:solidFill>
                <a:latin typeface="Arial"/>
                <a:ea typeface="Arial"/>
                <a:cs typeface="Arial"/>
                <a:sym typeface="Arial"/>
              </a:rPr>
              <a:t>2</a:t>
            </a:r>
            <a:r>
              <a:rPr b="1" baseline="30000" lang="en" sz="1700">
                <a:solidFill>
                  <a:schemeClr val="accent2"/>
                </a:solidFill>
                <a:latin typeface="Arial"/>
                <a:ea typeface="Arial"/>
                <a:cs typeface="Arial"/>
                <a:sym typeface="Arial"/>
              </a:rPr>
              <a:t>nd</a:t>
            </a:r>
            <a:r>
              <a:rPr b="1" lang="en" sz="1700">
                <a:solidFill>
                  <a:schemeClr val="accent2"/>
                </a:solidFill>
                <a:latin typeface="Arial"/>
                <a:ea typeface="Arial"/>
                <a:cs typeface="Arial"/>
                <a:sym typeface="Arial"/>
              </a:rPr>
              <a:t> International Conference on Data Science and Network Security</a:t>
            </a:r>
            <a:endParaRPr b="1" sz="1700">
              <a:solidFill>
                <a:schemeClr val="accent2"/>
              </a:solidFill>
              <a:latin typeface="Arial"/>
              <a:ea typeface="Arial"/>
              <a:cs typeface="Arial"/>
              <a:sym typeface="Arial"/>
            </a:endParaRPr>
          </a:p>
          <a:p>
            <a:pPr indent="-336550" lvl="0" marL="457200" rtl="0" algn="l">
              <a:spcBef>
                <a:spcPts val="0"/>
              </a:spcBef>
              <a:spcAft>
                <a:spcPts val="0"/>
              </a:spcAft>
              <a:buClr>
                <a:schemeClr val="accent2"/>
              </a:buClr>
              <a:buSzPts val="1700"/>
              <a:buFont typeface="Arial"/>
              <a:buChar char="❖"/>
            </a:pPr>
            <a:r>
              <a:rPr b="1" lang="en" sz="1700" u="sng">
                <a:solidFill>
                  <a:schemeClr val="hlink"/>
                </a:solidFill>
                <a:latin typeface="Arial"/>
                <a:ea typeface="Arial"/>
                <a:cs typeface="Arial"/>
                <a:sym typeface="Arial"/>
                <a:hlinkClick r:id="rId3"/>
              </a:rPr>
              <a:t>https://icdsns.co.in/dates.php</a:t>
            </a:r>
            <a:endParaRPr b="1" sz="1700">
              <a:solidFill>
                <a:schemeClr val="accent2"/>
              </a:solidFill>
              <a:latin typeface="Arial"/>
              <a:ea typeface="Arial"/>
              <a:cs typeface="Arial"/>
              <a:sym typeface="Arial"/>
            </a:endParaRPr>
          </a:p>
          <a:p>
            <a:pPr indent="0" lvl="0" marL="457200" rtl="0" algn="l">
              <a:spcBef>
                <a:spcPts val="1800"/>
              </a:spcBef>
              <a:spcAft>
                <a:spcPts val="0"/>
              </a:spcAft>
              <a:buNone/>
            </a:pPr>
            <a:r>
              <a:t/>
            </a:r>
            <a:endParaRPr b="1" sz="1700">
              <a:solidFill>
                <a:schemeClr val="accent2"/>
              </a:solidFill>
              <a:latin typeface="Arial"/>
              <a:ea typeface="Arial"/>
              <a:cs typeface="Arial"/>
              <a:sym typeface="Arial"/>
            </a:endParaRPr>
          </a:p>
          <a:p>
            <a:pPr indent="0" lvl="0" marL="0" rtl="0" algn="l">
              <a:lnSpc>
                <a:spcPct val="115000"/>
              </a:lnSpc>
              <a:spcBef>
                <a:spcPts val="400"/>
              </a:spcBef>
              <a:spcAft>
                <a:spcPts val="0"/>
              </a:spcAft>
              <a:buNone/>
            </a:pPr>
            <a:r>
              <a:rPr lang="en"/>
              <a:t> </a:t>
            </a:r>
            <a:endParaRPr/>
          </a:p>
          <a:p>
            <a:pPr indent="0" lvl="0" marL="0" rtl="0" algn="l">
              <a:lnSpc>
                <a:spcPct val="115000"/>
              </a:lnSpc>
              <a:spcBef>
                <a:spcPts val="0"/>
              </a:spcBef>
              <a:spcAft>
                <a:spcPts val="0"/>
              </a:spcAft>
              <a:buNone/>
            </a:pPr>
            <a:r>
              <a:t/>
            </a:r>
            <a:endParaRPr/>
          </a:p>
        </p:txBody>
      </p:sp>
      <p:pic>
        <p:nvPicPr>
          <p:cNvPr id="1028" name="Google Shape;1028;p2"/>
          <p:cNvPicPr preferRelativeResize="0"/>
          <p:nvPr/>
        </p:nvPicPr>
        <p:blipFill>
          <a:blip r:embed="rId4">
            <a:alphaModFix/>
          </a:blip>
          <a:stretch>
            <a:fillRect/>
          </a:stretch>
        </p:blipFill>
        <p:spPr>
          <a:xfrm>
            <a:off x="3134225" y="317875"/>
            <a:ext cx="978300" cy="941000"/>
          </a:xfrm>
          <a:prstGeom prst="rect">
            <a:avLst/>
          </a:prstGeom>
          <a:noFill/>
          <a:ln>
            <a:noFill/>
          </a:ln>
        </p:spPr>
      </p:pic>
      <p:sp>
        <p:nvSpPr>
          <p:cNvPr id="1029" name="Google Shape;1029;p2"/>
          <p:cNvSpPr txBox="1"/>
          <p:nvPr>
            <p:ph idx="4294967295" type="subTitle"/>
          </p:nvPr>
        </p:nvSpPr>
        <p:spPr>
          <a:xfrm>
            <a:off x="1453825" y="2677222"/>
            <a:ext cx="2215500" cy="112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Paper Submission</a:t>
            </a:r>
            <a:endParaRPr b="1">
              <a:latin typeface="Poppins"/>
              <a:ea typeface="Poppins"/>
              <a:cs typeface="Poppins"/>
              <a:sym typeface="Poppins"/>
            </a:endParaRPr>
          </a:p>
          <a:p>
            <a:pPr indent="0" lvl="0" marL="0" rtl="0" algn="ctr">
              <a:lnSpc>
                <a:spcPct val="115000"/>
              </a:lnSpc>
              <a:spcBef>
                <a:spcPts val="0"/>
              </a:spcBef>
              <a:spcAft>
                <a:spcPts val="0"/>
              </a:spcAft>
              <a:buSzPts val="2200"/>
              <a:buNone/>
            </a:pPr>
            <a:r>
              <a:rPr lang="en"/>
              <a:t>30 April 2024</a:t>
            </a:r>
            <a:endParaRPr/>
          </a:p>
        </p:txBody>
      </p:sp>
      <p:sp>
        <p:nvSpPr>
          <p:cNvPr id="1030" name="Google Shape;1030;p2"/>
          <p:cNvSpPr txBox="1"/>
          <p:nvPr>
            <p:ph idx="4294967295" type="subTitle"/>
          </p:nvPr>
        </p:nvSpPr>
        <p:spPr>
          <a:xfrm>
            <a:off x="3710700" y="2677213"/>
            <a:ext cx="2215500" cy="1128900"/>
          </a:xfrm>
          <a:prstGeom prst="rect">
            <a:avLst/>
          </a:prstGeom>
          <a:solidFill>
            <a:srgbClr val="989AA3"/>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Acceptance Notification </a:t>
            </a:r>
            <a:endParaRPr b="1">
              <a:latin typeface="Poppins"/>
              <a:ea typeface="Poppins"/>
              <a:cs typeface="Poppins"/>
              <a:sym typeface="Poppins"/>
            </a:endParaRPr>
          </a:p>
          <a:p>
            <a:pPr indent="0" lvl="0" marL="0" rtl="0" algn="ctr">
              <a:lnSpc>
                <a:spcPct val="115000"/>
              </a:lnSpc>
              <a:spcBef>
                <a:spcPts val="0"/>
              </a:spcBef>
              <a:spcAft>
                <a:spcPts val="0"/>
              </a:spcAft>
              <a:buSzPts val="2200"/>
              <a:buNone/>
            </a:pPr>
            <a:r>
              <a:rPr lang="en"/>
              <a:t>30 May 2024</a:t>
            </a:r>
            <a:endParaRPr/>
          </a:p>
        </p:txBody>
      </p:sp>
      <p:sp>
        <p:nvSpPr>
          <p:cNvPr id="1031" name="Google Shape;1031;p2"/>
          <p:cNvSpPr txBox="1"/>
          <p:nvPr>
            <p:ph idx="4294967295" type="subTitle"/>
          </p:nvPr>
        </p:nvSpPr>
        <p:spPr>
          <a:xfrm>
            <a:off x="5967575" y="2677213"/>
            <a:ext cx="2158800" cy="11289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Author Registration </a:t>
            </a:r>
            <a:endParaRPr b="1">
              <a:latin typeface="Poppins"/>
              <a:ea typeface="Poppins"/>
              <a:cs typeface="Poppins"/>
              <a:sym typeface="Poppins"/>
            </a:endParaRPr>
          </a:p>
          <a:p>
            <a:pPr indent="0" lvl="0" marL="0" rtl="0" algn="ctr">
              <a:lnSpc>
                <a:spcPct val="115000"/>
              </a:lnSpc>
              <a:spcBef>
                <a:spcPts val="0"/>
              </a:spcBef>
              <a:spcAft>
                <a:spcPts val="0"/>
              </a:spcAft>
              <a:buSzPts val="2200"/>
              <a:buNone/>
            </a:pPr>
            <a:r>
              <a:rPr lang="en"/>
              <a:t>15 June, 2024</a:t>
            </a:r>
            <a:endParaRPr/>
          </a:p>
        </p:txBody>
      </p:sp>
      <p:sp>
        <p:nvSpPr>
          <p:cNvPr id="1032" name="Google Shape;1032;p2"/>
          <p:cNvSpPr txBox="1"/>
          <p:nvPr>
            <p:ph idx="4294967295" type="subTitle"/>
          </p:nvPr>
        </p:nvSpPr>
        <p:spPr>
          <a:xfrm>
            <a:off x="8167950" y="2677213"/>
            <a:ext cx="2158800" cy="1128900"/>
          </a:xfrm>
          <a:prstGeom prst="rect">
            <a:avLst/>
          </a:prstGeom>
          <a:solidFill>
            <a:srgbClr val="B7B7B7"/>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Conference</a:t>
            </a:r>
            <a:r>
              <a:rPr lang="en"/>
              <a:t> </a:t>
            </a:r>
            <a:endParaRPr/>
          </a:p>
          <a:p>
            <a:pPr indent="0" lvl="0" marL="0" rtl="0" algn="ctr">
              <a:lnSpc>
                <a:spcPct val="115000"/>
              </a:lnSpc>
              <a:spcBef>
                <a:spcPts val="0"/>
              </a:spcBef>
              <a:spcAft>
                <a:spcPts val="0"/>
              </a:spcAft>
              <a:buSzPts val="2200"/>
              <a:buNone/>
            </a:pPr>
            <a:r>
              <a:rPr lang="en"/>
              <a:t>26-27 July 2024</a:t>
            </a:r>
            <a:endParaRPr/>
          </a:p>
        </p:txBody>
      </p:sp>
      <p:sp>
        <p:nvSpPr>
          <p:cNvPr id="1033" name="Google Shape;1033;p2"/>
          <p:cNvSpPr txBox="1"/>
          <p:nvPr>
            <p:ph idx="1" type="body"/>
          </p:nvPr>
        </p:nvSpPr>
        <p:spPr>
          <a:xfrm>
            <a:off x="1354050" y="4351875"/>
            <a:ext cx="9385800" cy="941100"/>
          </a:xfrm>
          <a:prstGeom prst="rect">
            <a:avLst/>
          </a:prstGeom>
          <a:noFill/>
          <a:ln>
            <a:noFill/>
          </a:ln>
        </p:spPr>
        <p:txBody>
          <a:bodyPr anchorCtr="0" anchor="t" bIns="121900" lIns="121900" spcFirstLastPara="1" rIns="121900" wrap="square" tIns="121900">
            <a:noAutofit/>
          </a:bodyPr>
          <a:lstStyle/>
          <a:p>
            <a:pPr indent="-342900" lvl="0" marL="457200" rtl="0" algn="l">
              <a:lnSpc>
                <a:spcPct val="115000"/>
              </a:lnSpc>
              <a:spcBef>
                <a:spcPts val="0"/>
              </a:spcBef>
              <a:spcAft>
                <a:spcPts val="0"/>
              </a:spcAft>
              <a:buClr>
                <a:schemeClr val="dk1"/>
              </a:buClr>
              <a:buSzPts val="1800"/>
              <a:buChar char="❖"/>
            </a:pPr>
            <a:r>
              <a:rPr lang="en" sz="1700">
                <a:solidFill>
                  <a:schemeClr val="dk1"/>
                </a:solidFill>
                <a:latin typeface="Yeseva One"/>
                <a:ea typeface="Yeseva One"/>
                <a:cs typeface="Yeseva One"/>
                <a:sym typeface="Yeseva One"/>
              </a:rPr>
              <a:t>1</a:t>
            </a:r>
            <a:r>
              <a:rPr baseline="30000" lang="en" sz="1700">
                <a:solidFill>
                  <a:schemeClr val="dk1"/>
                </a:solidFill>
                <a:latin typeface="Yeseva One"/>
                <a:ea typeface="Yeseva One"/>
                <a:cs typeface="Yeseva One"/>
                <a:sym typeface="Yeseva One"/>
              </a:rPr>
              <a:t>st</a:t>
            </a:r>
            <a:r>
              <a:rPr lang="en" sz="1700">
                <a:solidFill>
                  <a:schemeClr val="dk1"/>
                </a:solidFill>
                <a:latin typeface="Yeseva One"/>
                <a:ea typeface="Yeseva One"/>
                <a:cs typeface="Yeseva One"/>
                <a:sym typeface="Yeseva One"/>
              </a:rPr>
              <a:t> International Conference on Computing, Sciences and Communications.</a:t>
            </a:r>
            <a:r>
              <a:rPr lang="en" sz="2100">
                <a:solidFill>
                  <a:schemeClr val="dk1"/>
                </a:solidFill>
                <a:latin typeface="Yeseva One"/>
                <a:ea typeface="Yeseva One"/>
                <a:cs typeface="Yeseva One"/>
                <a:sym typeface="Yeseva One"/>
              </a:rPr>
              <a:t> </a:t>
            </a:r>
            <a:endParaRPr sz="2100">
              <a:solidFill>
                <a:schemeClr val="dk1"/>
              </a:solidFill>
              <a:latin typeface="Yeseva One"/>
              <a:ea typeface="Yeseva One"/>
              <a:cs typeface="Yeseva One"/>
              <a:sym typeface="Yeseva One"/>
            </a:endParaRPr>
          </a:p>
          <a:p>
            <a:pPr indent="-317500" lvl="0" marL="457200" rtl="0" algn="l">
              <a:lnSpc>
                <a:spcPct val="115000"/>
              </a:lnSpc>
              <a:spcBef>
                <a:spcPts val="0"/>
              </a:spcBef>
              <a:spcAft>
                <a:spcPts val="0"/>
              </a:spcAft>
              <a:buClr>
                <a:schemeClr val="dk1"/>
              </a:buClr>
              <a:buSzPts val="1400"/>
              <a:buChar char="❖"/>
            </a:pPr>
            <a:r>
              <a:rPr lang="en" sz="1700" u="sng">
                <a:solidFill>
                  <a:schemeClr val="hlink"/>
                </a:solidFill>
                <a:latin typeface="Yeseva One"/>
                <a:ea typeface="Yeseva One"/>
                <a:cs typeface="Yeseva One"/>
                <a:sym typeface="Yeseva One"/>
                <a:hlinkClick r:id="rId5"/>
              </a:rPr>
              <a:t>https://iccsc.abes.ac.in/index.php</a:t>
            </a:r>
            <a:endParaRPr sz="1700">
              <a:solidFill>
                <a:schemeClr val="dk1"/>
              </a:solidFill>
              <a:latin typeface="Yeseva One"/>
              <a:ea typeface="Yeseva One"/>
              <a:cs typeface="Yeseva One"/>
              <a:sym typeface="Yeseva One"/>
            </a:endParaRPr>
          </a:p>
          <a:p>
            <a:pPr indent="0" lvl="0" marL="457200" rtl="0" algn="l">
              <a:lnSpc>
                <a:spcPct val="115000"/>
              </a:lnSpc>
              <a:spcBef>
                <a:spcPts val="0"/>
              </a:spcBef>
              <a:spcAft>
                <a:spcPts val="0"/>
              </a:spcAft>
              <a:buNone/>
            </a:pPr>
            <a:r>
              <a:t/>
            </a:r>
            <a:endParaRPr sz="1700">
              <a:solidFill>
                <a:schemeClr val="dk1"/>
              </a:solidFill>
              <a:latin typeface="Yeseva One"/>
              <a:ea typeface="Yeseva One"/>
              <a:cs typeface="Yeseva One"/>
              <a:sym typeface="Yeseva One"/>
            </a:endParaRPr>
          </a:p>
          <a:p>
            <a:pPr indent="-336550" lvl="0" marL="457200" rtl="0" algn="l">
              <a:lnSpc>
                <a:spcPct val="115000"/>
              </a:lnSpc>
              <a:spcBef>
                <a:spcPts val="0"/>
              </a:spcBef>
              <a:spcAft>
                <a:spcPts val="0"/>
              </a:spcAft>
              <a:buClr>
                <a:schemeClr val="dk1"/>
              </a:buClr>
              <a:buSzPts val="1700"/>
              <a:buFont typeface="Yeseva One"/>
              <a:buChar char="❖"/>
            </a:pPr>
            <a:r>
              <a:t/>
            </a:r>
            <a:endParaRPr sz="1700">
              <a:solidFill>
                <a:schemeClr val="dk1"/>
              </a:solidFill>
              <a:latin typeface="Yeseva One"/>
              <a:ea typeface="Yeseva One"/>
              <a:cs typeface="Yeseva One"/>
              <a:sym typeface="Yeseva One"/>
            </a:endParaRPr>
          </a:p>
          <a:p>
            <a:pPr indent="0" lvl="0" marL="0" rtl="0" algn="l">
              <a:lnSpc>
                <a:spcPct val="115000"/>
              </a:lnSpc>
              <a:spcBef>
                <a:spcPts val="0"/>
              </a:spcBef>
              <a:spcAft>
                <a:spcPts val="0"/>
              </a:spcAft>
              <a:buNone/>
            </a:pPr>
            <a:r>
              <a:rPr lang="en">
                <a:latin typeface="Yeseva One"/>
                <a:ea typeface="Yeseva One"/>
                <a:cs typeface="Yeseva One"/>
                <a:sym typeface="Yeseva One"/>
              </a:rPr>
              <a:t> </a:t>
            </a:r>
            <a:endParaRPr>
              <a:latin typeface="Yeseva One"/>
              <a:ea typeface="Yeseva One"/>
              <a:cs typeface="Yeseva One"/>
              <a:sym typeface="Yeseva One"/>
            </a:endParaRPr>
          </a:p>
          <a:p>
            <a:pPr indent="0" lvl="0" marL="0" rtl="0" algn="l">
              <a:lnSpc>
                <a:spcPct val="115000"/>
              </a:lnSpc>
              <a:spcBef>
                <a:spcPts val="0"/>
              </a:spcBef>
              <a:spcAft>
                <a:spcPts val="0"/>
              </a:spcAft>
              <a:buNone/>
            </a:pPr>
            <a:r>
              <a:t/>
            </a:r>
            <a:endParaRPr>
              <a:latin typeface="Yeseva One"/>
              <a:ea typeface="Yeseva One"/>
              <a:cs typeface="Yeseva One"/>
              <a:sym typeface="Yeseva One"/>
            </a:endParaRPr>
          </a:p>
        </p:txBody>
      </p:sp>
      <p:sp>
        <p:nvSpPr>
          <p:cNvPr id="1034" name="Google Shape;1034;p2"/>
          <p:cNvSpPr txBox="1"/>
          <p:nvPr>
            <p:ph idx="4294967295" type="subTitle"/>
          </p:nvPr>
        </p:nvSpPr>
        <p:spPr>
          <a:xfrm>
            <a:off x="1354050" y="5292985"/>
            <a:ext cx="2215500" cy="112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Paper Submission</a:t>
            </a:r>
            <a:endParaRPr b="1">
              <a:latin typeface="Poppins"/>
              <a:ea typeface="Poppins"/>
              <a:cs typeface="Poppins"/>
              <a:sym typeface="Poppins"/>
            </a:endParaRPr>
          </a:p>
          <a:p>
            <a:pPr indent="0" lvl="0" marL="0" rtl="0" algn="ctr">
              <a:lnSpc>
                <a:spcPct val="115000"/>
              </a:lnSpc>
              <a:spcBef>
                <a:spcPts val="0"/>
              </a:spcBef>
              <a:spcAft>
                <a:spcPts val="0"/>
              </a:spcAft>
              <a:buSzPts val="2200"/>
              <a:buNone/>
            </a:pPr>
            <a:r>
              <a:rPr lang="en"/>
              <a:t>15 May 2024</a:t>
            </a:r>
            <a:endParaRPr/>
          </a:p>
        </p:txBody>
      </p:sp>
      <p:sp>
        <p:nvSpPr>
          <p:cNvPr id="1035" name="Google Shape;1035;p2"/>
          <p:cNvSpPr txBox="1"/>
          <p:nvPr>
            <p:ph idx="4294967295" type="subTitle"/>
          </p:nvPr>
        </p:nvSpPr>
        <p:spPr>
          <a:xfrm>
            <a:off x="3610925" y="5292975"/>
            <a:ext cx="2215500" cy="1128900"/>
          </a:xfrm>
          <a:prstGeom prst="rect">
            <a:avLst/>
          </a:prstGeom>
          <a:solidFill>
            <a:srgbClr val="989AA3"/>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Acceptance Notification</a:t>
            </a:r>
            <a:r>
              <a:rPr lang="en"/>
              <a:t> </a:t>
            </a:r>
            <a:endParaRPr/>
          </a:p>
          <a:p>
            <a:pPr indent="0" lvl="0" marL="0" rtl="0" algn="ctr">
              <a:lnSpc>
                <a:spcPct val="115000"/>
              </a:lnSpc>
              <a:spcBef>
                <a:spcPts val="0"/>
              </a:spcBef>
              <a:spcAft>
                <a:spcPts val="0"/>
              </a:spcAft>
              <a:buSzPts val="2200"/>
              <a:buNone/>
            </a:pPr>
            <a:r>
              <a:rPr lang="en"/>
              <a:t>15 July 2024</a:t>
            </a:r>
            <a:endParaRPr/>
          </a:p>
        </p:txBody>
      </p:sp>
      <p:sp>
        <p:nvSpPr>
          <p:cNvPr id="1036" name="Google Shape;1036;p2"/>
          <p:cNvSpPr txBox="1"/>
          <p:nvPr>
            <p:ph idx="4294967295" type="subTitle"/>
          </p:nvPr>
        </p:nvSpPr>
        <p:spPr>
          <a:xfrm>
            <a:off x="5867800" y="5292975"/>
            <a:ext cx="2158800" cy="11289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Author Registration</a:t>
            </a:r>
            <a:r>
              <a:rPr lang="en"/>
              <a:t> </a:t>
            </a:r>
            <a:endParaRPr/>
          </a:p>
          <a:p>
            <a:pPr indent="0" lvl="0" marL="0" rtl="0" algn="ctr">
              <a:lnSpc>
                <a:spcPct val="115000"/>
              </a:lnSpc>
              <a:spcBef>
                <a:spcPts val="0"/>
              </a:spcBef>
              <a:spcAft>
                <a:spcPts val="0"/>
              </a:spcAft>
              <a:buSzPts val="2200"/>
              <a:buNone/>
            </a:pPr>
            <a:r>
              <a:rPr lang="en"/>
              <a:t>20 Sept 2024</a:t>
            </a:r>
            <a:endParaRPr/>
          </a:p>
        </p:txBody>
      </p:sp>
      <p:sp>
        <p:nvSpPr>
          <p:cNvPr id="1037" name="Google Shape;1037;p2"/>
          <p:cNvSpPr txBox="1"/>
          <p:nvPr>
            <p:ph idx="4294967295" type="subTitle"/>
          </p:nvPr>
        </p:nvSpPr>
        <p:spPr>
          <a:xfrm>
            <a:off x="8068175" y="5292975"/>
            <a:ext cx="2158800" cy="1128900"/>
          </a:xfrm>
          <a:prstGeom prst="rect">
            <a:avLst/>
          </a:prstGeom>
          <a:solidFill>
            <a:srgbClr val="B7B7B7"/>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200"/>
              <a:buNone/>
            </a:pPr>
            <a:r>
              <a:rPr b="1" lang="en">
                <a:latin typeface="Poppins"/>
                <a:ea typeface="Poppins"/>
                <a:cs typeface="Poppins"/>
                <a:sym typeface="Poppins"/>
              </a:rPr>
              <a:t>Conference </a:t>
            </a:r>
            <a:endParaRPr b="1">
              <a:latin typeface="Poppins"/>
              <a:ea typeface="Poppins"/>
              <a:cs typeface="Poppins"/>
              <a:sym typeface="Poppins"/>
            </a:endParaRPr>
          </a:p>
          <a:p>
            <a:pPr indent="0" lvl="0" marL="0" rtl="0" algn="ctr">
              <a:lnSpc>
                <a:spcPct val="115000"/>
              </a:lnSpc>
              <a:spcBef>
                <a:spcPts val="0"/>
              </a:spcBef>
              <a:spcAft>
                <a:spcPts val="0"/>
              </a:spcAft>
              <a:buSzPts val="2200"/>
              <a:buNone/>
            </a:pPr>
            <a:r>
              <a:rPr lang="en"/>
              <a:t>24-25 Oct 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9"/>
          <p:cNvSpPr/>
          <p:nvPr/>
        </p:nvSpPr>
        <p:spPr>
          <a:xfrm>
            <a:off x="4189625" y="-4475"/>
            <a:ext cx="80025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9"/>
          <p:cNvSpPr txBox="1"/>
          <p:nvPr>
            <p:ph type="title"/>
          </p:nvPr>
        </p:nvSpPr>
        <p:spPr>
          <a:xfrm>
            <a:off x="6062000" y="2696725"/>
            <a:ext cx="5581500" cy="896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sz="6000"/>
              <a:t>Thank you!</a:t>
            </a:r>
            <a:endParaRPr sz="6000"/>
          </a:p>
        </p:txBody>
      </p:sp>
      <p:grpSp>
        <p:nvGrpSpPr>
          <p:cNvPr id="1044" name="Google Shape;1044;p19"/>
          <p:cNvGrpSpPr/>
          <p:nvPr/>
        </p:nvGrpSpPr>
        <p:grpSpPr>
          <a:xfrm>
            <a:off x="-3729" y="-83395"/>
            <a:ext cx="3659733" cy="7184887"/>
            <a:chOff x="-79929" y="-83395"/>
            <a:chExt cx="3659733" cy="7184887"/>
          </a:xfrm>
        </p:grpSpPr>
        <p:sp>
          <p:nvSpPr>
            <p:cNvPr id="1045" name="Google Shape;1045;p19"/>
            <p:cNvSpPr/>
            <p:nvPr/>
          </p:nvSpPr>
          <p:spPr>
            <a:xfrm rot="10800000">
              <a:off x="1881169" y="0"/>
              <a:ext cx="1423800" cy="22455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9"/>
            <p:cNvSpPr/>
            <p:nvPr/>
          </p:nvSpPr>
          <p:spPr>
            <a:xfrm rot="10800000">
              <a:off x="1523519" y="125"/>
              <a:ext cx="1143600" cy="1803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9"/>
            <p:cNvSpPr/>
            <p:nvPr/>
          </p:nvSpPr>
          <p:spPr>
            <a:xfrm flipH="1">
              <a:off x="353906" y="3535432"/>
              <a:ext cx="1443600" cy="1443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9"/>
            <p:cNvSpPr/>
            <p:nvPr/>
          </p:nvSpPr>
          <p:spPr>
            <a:xfrm flipH="1">
              <a:off x="758473" y="2782024"/>
              <a:ext cx="634500" cy="634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9"/>
            <p:cNvSpPr/>
            <p:nvPr/>
          </p:nvSpPr>
          <p:spPr>
            <a:xfrm flipH="1">
              <a:off x="1900011" y="4680157"/>
              <a:ext cx="1679793" cy="1220440"/>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19"/>
            <p:cNvSpPr/>
            <p:nvPr/>
          </p:nvSpPr>
          <p:spPr>
            <a:xfrm flipH="1">
              <a:off x="1433473" y="5561024"/>
              <a:ext cx="1493497" cy="1281241"/>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51" name="Google Shape;1051;p19"/>
            <p:cNvGrpSpPr/>
            <p:nvPr/>
          </p:nvGrpSpPr>
          <p:grpSpPr>
            <a:xfrm flipH="1">
              <a:off x="324685" y="5182183"/>
              <a:ext cx="1502034" cy="1675952"/>
              <a:chOff x="6415621" y="443747"/>
              <a:chExt cx="1388458" cy="1549225"/>
            </a:xfrm>
          </p:grpSpPr>
          <p:sp>
            <p:nvSpPr>
              <p:cNvPr id="1052" name="Google Shape;1052;p19"/>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19"/>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19"/>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19"/>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19"/>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19"/>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19"/>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19"/>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19"/>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19"/>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19"/>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63" name="Google Shape;1063;p19"/>
            <p:cNvGrpSpPr/>
            <p:nvPr/>
          </p:nvGrpSpPr>
          <p:grpSpPr>
            <a:xfrm flipH="1">
              <a:off x="1681026" y="4599830"/>
              <a:ext cx="1812954" cy="2501662"/>
              <a:chOff x="259396" y="3664530"/>
              <a:chExt cx="1812954" cy="2501662"/>
            </a:xfrm>
          </p:grpSpPr>
          <p:sp>
            <p:nvSpPr>
              <p:cNvPr id="1064" name="Google Shape;1064;p19"/>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19"/>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19"/>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19"/>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19"/>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9" name="Google Shape;1069;p19"/>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0" name="Google Shape;1070;p19"/>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19"/>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19"/>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19"/>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19"/>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19"/>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19"/>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77" name="Google Shape;1077;p19"/>
            <p:cNvGrpSpPr/>
            <p:nvPr/>
          </p:nvGrpSpPr>
          <p:grpSpPr>
            <a:xfrm flipH="1" rot="10800000">
              <a:off x="782201" y="8"/>
              <a:ext cx="1502034" cy="1675952"/>
              <a:chOff x="6415621" y="443747"/>
              <a:chExt cx="1388458" cy="1549225"/>
            </a:xfrm>
          </p:grpSpPr>
          <p:sp>
            <p:nvSpPr>
              <p:cNvPr id="1078" name="Google Shape;1078;p19"/>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19"/>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19"/>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19"/>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19"/>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19"/>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19"/>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19"/>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19"/>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19"/>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19"/>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89" name="Google Shape;1089;p19"/>
            <p:cNvSpPr/>
            <p:nvPr/>
          </p:nvSpPr>
          <p:spPr>
            <a:xfrm>
              <a:off x="-79929" y="-83395"/>
              <a:ext cx="1385619" cy="1380040"/>
            </a:xfrm>
            <a:custGeom>
              <a:rect b="b" l="l" r="r" t="t"/>
              <a:pathLst>
                <a:path extrusionOk="0" h="943617" w="947432">
                  <a:moveTo>
                    <a:pt x="409870" y="643"/>
                  </a:moveTo>
                  <a:cubicBezTo>
                    <a:pt x="412975" y="-1634"/>
                    <a:pt x="402622" y="2805"/>
                    <a:pt x="398859" y="3615"/>
                  </a:cubicBezTo>
                  <a:cubicBezTo>
                    <a:pt x="391716" y="5167"/>
                    <a:pt x="384619" y="6558"/>
                    <a:pt x="377428" y="7786"/>
                  </a:cubicBezTo>
                  <a:cubicBezTo>
                    <a:pt x="357244" y="11216"/>
                    <a:pt x="336566" y="18483"/>
                    <a:pt x="316106" y="19988"/>
                  </a:cubicBezTo>
                  <a:cubicBezTo>
                    <a:pt x="254213" y="24541"/>
                    <a:pt x="182784" y="41953"/>
                    <a:pt x="127692" y="70585"/>
                  </a:cubicBezTo>
                  <a:cubicBezTo>
                    <a:pt x="122053" y="73519"/>
                    <a:pt x="82505" y="95950"/>
                    <a:pt x="78581" y="100351"/>
                  </a:cubicBezTo>
                  <a:cubicBezTo>
                    <a:pt x="71952" y="98532"/>
                    <a:pt x="60874" y="95293"/>
                    <a:pt x="59826" y="94997"/>
                  </a:cubicBezTo>
                  <a:cubicBezTo>
                    <a:pt x="36414" y="88244"/>
                    <a:pt x="22574" y="82644"/>
                    <a:pt x="11906" y="75052"/>
                  </a:cubicBezTo>
                  <a:lnTo>
                    <a:pt x="0" y="92016"/>
                  </a:lnTo>
                  <a:cubicBezTo>
                    <a:pt x="13040" y="101303"/>
                    <a:pt x="28689" y="107590"/>
                    <a:pt x="54168" y="114943"/>
                  </a:cubicBezTo>
                  <a:cubicBezTo>
                    <a:pt x="54883" y="115143"/>
                    <a:pt x="62836" y="117315"/>
                    <a:pt x="66075" y="118210"/>
                  </a:cubicBezTo>
                  <a:cubicBezTo>
                    <a:pt x="67151" y="119467"/>
                    <a:pt x="68075" y="120544"/>
                    <a:pt x="69942" y="122677"/>
                  </a:cubicBezTo>
                  <a:cubicBezTo>
                    <a:pt x="74533" y="127916"/>
                    <a:pt x="79610" y="133888"/>
                    <a:pt x="85125" y="140537"/>
                  </a:cubicBezTo>
                  <a:cubicBezTo>
                    <a:pt x="100889" y="159539"/>
                    <a:pt x="116576" y="179932"/>
                    <a:pt x="131264" y="200963"/>
                  </a:cubicBezTo>
                  <a:cubicBezTo>
                    <a:pt x="141903" y="216194"/>
                    <a:pt x="149571" y="230319"/>
                    <a:pt x="158048" y="244721"/>
                  </a:cubicBezTo>
                  <a:cubicBezTo>
                    <a:pt x="157562" y="246864"/>
                    <a:pt x="157401" y="249074"/>
                    <a:pt x="156858" y="250969"/>
                  </a:cubicBezTo>
                  <a:cubicBezTo>
                    <a:pt x="150885" y="272048"/>
                    <a:pt x="145952" y="294289"/>
                    <a:pt x="141084" y="315854"/>
                  </a:cubicBezTo>
                  <a:cubicBezTo>
                    <a:pt x="126682" y="379671"/>
                    <a:pt x="133407" y="452547"/>
                    <a:pt x="144951" y="516183"/>
                  </a:cubicBezTo>
                  <a:cubicBezTo>
                    <a:pt x="146009" y="521993"/>
                    <a:pt x="138827" y="576220"/>
                    <a:pt x="140494" y="576905"/>
                  </a:cubicBezTo>
                  <a:cubicBezTo>
                    <a:pt x="141941" y="577496"/>
                    <a:pt x="145142" y="568647"/>
                    <a:pt x="145256" y="568266"/>
                  </a:cubicBezTo>
                  <a:cubicBezTo>
                    <a:pt x="152419" y="544797"/>
                    <a:pt x="155505" y="520222"/>
                    <a:pt x="166087" y="497724"/>
                  </a:cubicBezTo>
                  <a:cubicBezTo>
                    <a:pt x="192519" y="441536"/>
                    <a:pt x="194920" y="359459"/>
                    <a:pt x="184842" y="295918"/>
                  </a:cubicBezTo>
                  <a:cubicBezTo>
                    <a:pt x="184937" y="296146"/>
                    <a:pt x="185042" y="296280"/>
                    <a:pt x="185137" y="296508"/>
                  </a:cubicBezTo>
                  <a:cubicBezTo>
                    <a:pt x="205635" y="344267"/>
                    <a:pt x="222694" y="388425"/>
                    <a:pt x="234848" y="426287"/>
                  </a:cubicBezTo>
                  <a:cubicBezTo>
                    <a:pt x="239401" y="440469"/>
                    <a:pt x="243011" y="452966"/>
                    <a:pt x="245859" y="463491"/>
                  </a:cubicBezTo>
                  <a:cubicBezTo>
                    <a:pt x="246850" y="467158"/>
                    <a:pt x="234144" y="614253"/>
                    <a:pt x="265071" y="711608"/>
                  </a:cubicBezTo>
                  <a:cubicBezTo>
                    <a:pt x="271510" y="731858"/>
                    <a:pt x="285864" y="753261"/>
                    <a:pt x="291894" y="773644"/>
                  </a:cubicBezTo>
                  <a:cubicBezTo>
                    <a:pt x="292503" y="775711"/>
                    <a:pt x="309248" y="799171"/>
                    <a:pt x="310448" y="798657"/>
                  </a:cubicBezTo>
                  <a:cubicBezTo>
                    <a:pt x="318411" y="795313"/>
                    <a:pt x="318821" y="752889"/>
                    <a:pt x="320869" y="745669"/>
                  </a:cubicBezTo>
                  <a:cubicBezTo>
                    <a:pt x="337623" y="686614"/>
                    <a:pt x="312391" y="605109"/>
                    <a:pt x="297351" y="547730"/>
                  </a:cubicBezTo>
                  <a:cubicBezTo>
                    <a:pt x="294570" y="537119"/>
                    <a:pt x="280225" y="498772"/>
                    <a:pt x="269081" y="471530"/>
                  </a:cubicBezTo>
                  <a:cubicBezTo>
                    <a:pt x="269052" y="471435"/>
                    <a:pt x="268586" y="469901"/>
                    <a:pt x="268481" y="469444"/>
                  </a:cubicBezTo>
                  <a:cubicBezTo>
                    <a:pt x="268433" y="469340"/>
                    <a:pt x="268529" y="469264"/>
                    <a:pt x="268481" y="469149"/>
                  </a:cubicBezTo>
                  <a:cubicBezTo>
                    <a:pt x="267891" y="466606"/>
                    <a:pt x="266652" y="461282"/>
                    <a:pt x="265804" y="458138"/>
                  </a:cubicBezTo>
                  <a:cubicBezTo>
                    <a:pt x="262871" y="447289"/>
                    <a:pt x="259147" y="434526"/>
                    <a:pt x="254489" y="420038"/>
                  </a:cubicBezTo>
                  <a:cubicBezTo>
                    <a:pt x="241240" y="378757"/>
                    <a:pt x="223285" y="331551"/>
                    <a:pt x="200320" y="278944"/>
                  </a:cubicBezTo>
                  <a:cubicBezTo>
                    <a:pt x="197672" y="272887"/>
                    <a:pt x="194872" y="266495"/>
                    <a:pt x="191691" y="260199"/>
                  </a:cubicBezTo>
                  <a:cubicBezTo>
                    <a:pt x="180222" y="237501"/>
                    <a:pt x="165411" y="213641"/>
                    <a:pt x="148228" y="189057"/>
                  </a:cubicBezTo>
                  <a:cubicBezTo>
                    <a:pt x="133474" y="167930"/>
                    <a:pt x="117586" y="147442"/>
                    <a:pt x="101793" y="128335"/>
                  </a:cubicBezTo>
                  <a:cubicBezTo>
                    <a:pt x="106185" y="129583"/>
                    <a:pt x="110623" y="130783"/>
                    <a:pt x="113404" y="131612"/>
                  </a:cubicBezTo>
                  <a:cubicBezTo>
                    <a:pt x="139512" y="139422"/>
                    <a:pt x="163487" y="147937"/>
                    <a:pt x="188414" y="158691"/>
                  </a:cubicBezTo>
                  <a:cubicBezTo>
                    <a:pt x="244469" y="182885"/>
                    <a:pt x="302638" y="215327"/>
                    <a:pt x="354501" y="250074"/>
                  </a:cubicBezTo>
                  <a:cubicBezTo>
                    <a:pt x="350291" y="262313"/>
                    <a:pt x="345129" y="289793"/>
                    <a:pt x="346167" y="303357"/>
                  </a:cubicBezTo>
                  <a:cubicBezTo>
                    <a:pt x="351301" y="370308"/>
                    <a:pt x="370751" y="430106"/>
                    <a:pt x="383972" y="495047"/>
                  </a:cubicBezTo>
                  <a:cubicBezTo>
                    <a:pt x="387972" y="514697"/>
                    <a:pt x="396287" y="535415"/>
                    <a:pt x="406298" y="552788"/>
                  </a:cubicBezTo>
                  <a:cubicBezTo>
                    <a:pt x="406841" y="553731"/>
                    <a:pt x="413575" y="564742"/>
                    <a:pt x="414633" y="563504"/>
                  </a:cubicBezTo>
                  <a:cubicBezTo>
                    <a:pt x="419195" y="558189"/>
                    <a:pt x="400993" y="498486"/>
                    <a:pt x="400345" y="489990"/>
                  </a:cubicBezTo>
                  <a:cubicBezTo>
                    <a:pt x="396640" y="441612"/>
                    <a:pt x="400259" y="321845"/>
                    <a:pt x="374151" y="264066"/>
                  </a:cubicBezTo>
                  <a:cubicBezTo>
                    <a:pt x="409346" y="289012"/>
                    <a:pt x="441674" y="314549"/>
                    <a:pt x="464934" y="339371"/>
                  </a:cubicBezTo>
                  <a:cubicBezTo>
                    <a:pt x="510645" y="388148"/>
                    <a:pt x="533590" y="432535"/>
                    <a:pt x="570900" y="528976"/>
                  </a:cubicBezTo>
                  <a:cubicBezTo>
                    <a:pt x="581777" y="557084"/>
                    <a:pt x="583635" y="561351"/>
                    <a:pt x="588464" y="573333"/>
                  </a:cubicBezTo>
                  <a:cubicBezTo>
                    <a:pt x="590045" y="577239"/>
                    <a:pt x="591883" y="581049"/>
                    <a:pt x="593522" y="584935"/>
                  </a:cubicBezTo>
                  <a:cubicBezTo>
                    <a:pt x="592674" y="589183"/>
                    <a:pt x="591903" y="593974"/>
                    <a:pt x="591140" y="596251"/>
                  </a:cubicBezTo>
                  <a:cubicBezTo>
                    <a:pt x="585968" y="611767"/>
                    <a:pt x="577882" y="625235"/>
                    <a:pt x="570004" y="639408"/>
                  </a:cubicBezTo>
                  <a:cubicBezTo>
                    <a:pt x="540925" y="691767"/>
                    <a:pt x="516731" y="754108"/>
                    <a:pt x="516731" y="814726"/>
                  </a:cubicBezTo>
                  <a:cubicBezTo>
                    <a:pt x="516731" y="841462"/>
                    <a:pt x="521189" y="867675"/>
                    <a:pt x="521189" y="894202"/>
                  </a:cubicBezTo>
                  <a:cubicBezTo>
                    <a:pt x="521189" y="899803"/>
                    <a:pt x="520303" y="910871"/>
                    <a:pt x="520303" y="910871"/>
                  </a:cubicBezTo>
                  <a:cubicBezTo>
                    <a:pt x="520303" y="910871"/>
                    <a:pt x="527094" y="887144"/>
                    <a:pt x="533400" y="876638"/>
                  </a:cubicBezTo>
                  <a:cubicBezTo>
                    <a:pt x="546335" y="855074"/>
                    <a:pt x="551907" y="832909"/>
                    <a:pt x="561975" y="810268"/>
                  </a:cubicBezTo>
                  <a:cubicBezTo>
                    <a:pt x="580520" y="768520"/>
                    <a:pt x="609238" y="683624"/>
                    <a:pt x="610486" y="621844"/>
                  </a:cubicBezTo>
                  <a:cubicBezTo>
                    <a:pt x="622935" y="646685"/>
                    <a:pt x="636203" y="669584"/>
                    <a:pt x="649481" y="690015"/>
                  </a:cubicBezTo>
                  <a:cubicBezTo>
                    <a:pt x="654263" y="697368"/>
                    <a:pt x="658578" y="704035"/>
                    <a:pt x="662578" y="709655"/>
                  </a:cubicBezTo>
                  <a:cubicBezTo>
                    <a:pt x="663187" y="710513"/>
                    <a:pt x="663254" y="710741"/>
                    <a:pt x="663769" y="711446"/>
                  </a:cubicBezTo>
                  <a:cubicBezTo>
                    <a:pt x="663873" y="711580"/>
                    <a:pt x="663969" y="711608"/>
                    <a:pt x="664064" y="711741"/>
                  </a:cubicBezTo>
                  <a:cubicBezTo>
                    <a:pt x="689534" y="793008"/>
                    <a:pt x="784050" y="835471"/>
                    <a:pt x="845639" y="884677"/>
                  </a:cubicBezTo>
                  <a:cubicBezTo>
                    <a:pt x="866375" y="901241"/>
                    <a:pt x="892645" y="909976"/>
                    <a:pt x="914991" y="923672"/>
                  </a:cubicBezTo>
                  <a:cubicBezTo>
                    <a:pt x="925849" y="930331"/>
                    <a:pt x="947432" y="943618"/>
                    <a:pt x="947432" y="943618"/>
                  </a:cubicBezTo>
                  <a:cubicBezTo>
                    <a:pt x="947432" y="943618"/>
                    <a:pt x="941308" y="936265"/>
                    <a:pt x="938508" y="932302"/>
                  </a:cubicBezTo>
                  <a:cubicBezTo>
                    <a:pt x="923211" y="910709"/>
                    <a:pt x="914724" y="882029"/>
                    <a:pt x="895045" y="864437"/>
                  </a:cubicBezTo>
                  <a:cubicBezTo>
                    <a:pt x="845677" y="820288"/>
                    <a:pt x="790641" y="764453"/>
                    <a:pt x="728063" y="739126"/>
                  </a:cubicBezTo>
                  <a:cubicBezTo>
                    <a:pt x="713889" y="733382"/>
                    <a:pt x="684009" y="703998"/>
                    <a:pt x="684009" y="703998"/>
                  </a:cubicBezTo>
                  <a:cubicBezTo>
                    <a:pt x="683190" y="702931"/>
                    <a:pt x="671370" y="686110"/>
                    <a:pt x="666750" y="678994"/>
                  </a:cubicBezTo>
                  <a:cubicBezTo>
                    <a:pt x="653520" y="658658"/>
                    <a:pt x="640108" y="635713"/>
                    <a:pt x="627754" y="610833"/>
                  </a:cubicBezTo>
                  <a:cubicBezTo>
                    <a:pt x="620420" y="596060"/>
                    <a:pt x="613686" y="580887"/>
                    <a:pt x="607514" y="565590"/>
                  </a:cubicBezTo>
                  <a:cubicBezTo>
                    <a:pt x="602732" y="553750"/>
                    <a:pt x="601075" y="549521"/>
                    <a:pt x="590245" y="521537"/>
                  </a:cubicBezTo>
                  <a:cubicBezTo>
                    <a:pt x="566994" y="461434"/>
                    <a:pt x="548459" y="421733"/>
                    <a:pt x="527142" y="387596"/>
                  </a:cubicBezTo>
                  <a:cubicBezTo>
                    <a:pt x="526542" y="387081"/>
                    <a:pt x="525961" y="386624"/>
                    <a:pt x="525361" y="386101"/>
                  </a:cubicBezTo>
                  <a:cubicBezTo>
                    <a:pt x="525913" y="386587"/>
                    <a:pt x="526589" y="386824"/>
                    <a:pt x="527142" y="387291"/>
                  </a:cubicBezTo>
                  <a:cubicBezTo>
                    <a:pt x="527190" y="387367"/>
                    <a:pt x="527104" y="387520"/>
                    <a:pt x="527142" y="387596"/>
                  </a:cubicBezTo>
                  <a:cubicBezTo>
                    <a:pt x="549221" y="406541"/>
                    <a:pt x="570900" y="422191"/>
                    <a:pt x="595008" y="439383"/>
                  </a:cubicBezTo>
                  <a:cubicBezTo>
                    <a:pt x="659359" y="485256"/>
                    <a:pt x="733101" y="495647"/>
                    <a:pt x="805158" y="519755"/>
                  </a:cubicBezTo>
                  <a:cubicBezTo>
                    <a:pt x="830303" y="528166"/>
                    <a:pt x="855278" y="535833"/>
                    <a:pt x="880167" y="544158"/>
                  </a:cubicBezTo>
                  <a:cubicBezTo>
                    <a:pt x="890968" y="547769"/>
                    <a:pt x="900998" y="554046"/>
                    <a:pt x="911714" y="557255"/>
                  </a:cubicBezTo>
                  <a:cubicBezTo>
                    <a:pt x="912476" y="557484"/>
                    <a:pt x="913705" y="559227"/>
                    <a:pt x="913800" y="558446"/>
                  </a:cubicBezTo>
                  <a:cubicBezTo>
                    <a:pt x="915743" y="543053"/>
                    <a:pt x="860346" y="505382"/>
                    <a:pt x="850697" y="495047"/>
                  </a:cubicBezTo>
                  <a:cubicBezTo>
                    <a:pt x="767953" y="406351"/>
                    <a:pt x="633127" y="379957"/>
                    <a:pt x="521189" y="378071"/>
                  </a:cubicBezTo>
                  <a:cubicBezTo>
                    <a:pt x="509083" y="359888"/>
                    <a:pt x="496205" y="342543"/>
                    <a:pt x="480117" y="325379"/>
                  </a:cubicBezTo>
                  <a:cubicBezTo>
                    <a:pt x="433168" y="275286"/>
                    <a:pt x="356806" y="221537"/>
                    <a:pt x="277111" y="178637"/>
                  </a:cubicBezTo>
                  <a:cubicBezTo>
                    <a:pt x="283997" y="180427"/>
                    <a:pt x="292151" y="182885"/>
                    <a:pt x="296761" y="183999"/>
                  </a:cubicBezTo>
                  <a:cubicBezTo>
                    <a:pt x="368408" y="201230"/>
                    <a:pt x="447094" y="212793"/>
                    <a:pt x="520894" y="212869"/>
                  </a:cubicBezTo>
                  <a:cubicBezTo>
                    <a:pt x="537743" y="212889"/>
                    <a:pt x="596636" y="227395"/>
                    <a:pt x="609600" y="217337"/>
                  </a:cubicBezTo>
                  <a:cubicBezTo>
                    <a:pt x="616610" y="211889"/>
                    <a:pt x="593179" y="209879"/>
                    <a:pt x="586083" y="204535"/>
                  </a:cubicBezTo>
                  <a:cubicBezTo>
                    <a:pt x="572052" y="193991"/>
                    <a:pt x="549707" y="183571"/>
                    <a:pt x="532800" y="178932"/>
                  </a:cubicBezTo>
                  <a:cubicBezTo>
                    <a:pt x="466096" y="160673"/>
                    <a:pt x="391554" y="151681"/>
                    <a:pt x="322059" y="150662"/>
                  </a:cubicBezTo>
                  <a:cubicBezTo>
                    <a:pt x="300333" y="150338"/>
                    <a:pt x="276310" y="154824"/>
                    <a:pt x="255089" y="152147"/>
                  </a:cubicBezTo>
                  <a:cubicBezTo>
                    <a:pt x="247936" y="151243"/>
                    <a:pt x="219808" y="149576"/>
                    <a:pt x="220561" y="150957"/>
                  </a:cubicBezTo>
                  <a:cubicBezTo>
                    <a:pt x="212560" y="147194"/>
                    <a:pt x="204349" y="143051"/>
                    <a:pt x="196453" y="139641"/>
                  </a:cubicBezTo>
                  <a:cubicBezTo>
                    <a:pt x="172031" y="129106"/>
                    <a:pt x="148495" y="120858"/>
                    <a:pt x="123225" y="113152"/>
                  </a:cubicBezTo>
                  <a:cubicBezTo>
                    <a:pt x="142237" y="112190"/>
                    <a:pt x="162010" y="108837"/>
                    <a:pt x="169954" y="106608"/>
                  </a:cubicBezTo>
                  <a:cubicBezTo>
                    <a:pt x="252241" y="83549"/>
                    <a:pt x="340128" y="51697"/>
                    <a:pt x="409870" y="64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90" name="Google Shape;1090;p19"/>
          <p:cNvSpPr txBox="1"/>
          <p:nvPr/>
        </p:nvSpPr>
        <p:spPr>
          <a:xfrm>
            <a:off x="6214500" y="3745350"/>
            <a:ext cx="3454800" cy="586500"/>
          </a:xfrm>
          <a:prstGeom prst="rect">
            <a:avLst/>
          </a:prstGeom>
          <a:solidFill>
            <a:srgbClr val="859C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6F6E6"/>
                </a:solidFill>
                <a:latin typeface="Poppins Light"/>
                <a:ea typeface="Poppins Light"/>
                <a:cs typeface="Poppins Light"/>
                <a:sym typeface="Poppins Light"/>
              </a:rPr>
              <a:t>Do you have any questions?</a:t>
            </a:r>
            <a:endParaRPr b="0" i="0" sz="1800" u="none" cap="none" strike="noStrike">
              <a:solidFill>
                <a:srgbClr val="F6F6E6"/>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
          <p:cNvSpPr txBox="1"/>
          <p:nvPr>
            <p:ph type="title"/>
          </p:nvPr>
        </p:nvSpPr>
        <p:spPr>
          <a:xfrm>
            <a:off x="1291250" y="1301650"/>
            <a:ext cx="95895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Abstract</a:t>
            </a:r>
            <a:endParaRPr/>
          </a:p>
        </p:txBody>
      </p:sp>
      <p:sp>
        <p:nvSpPr>
          <p:cNvPr id="515" name="Google Shape;515;p6"/>
          <p:cNvSpPr txBox="1"/>
          <p:nvPr>
            <p:ph idx="1" type="body"/>
          </p:nvPr>
        </p:nvSpPr>
        <p:spPr>
          <a:xfrm>
            <a:off x="1551375" y="2053625"/>
            <a:ext cx="8940600" cy="2716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1800"/>
              <a:buNone/>
            </a:pPr>
            <a:r>
              <a:rPr lang="en"/>
              <a:t>This project addresses the critical issue of improper household waste disposal, focusing on categorizing household items to promote recycling and safe disposal. </a:t>
            </a:r>
            <a:endParaRPr/>
          </a:p>
          <a:p>
            <a:pPr indent="0" lvl="0" marL="0" rtl="0" algn="ctr">
              <a:lnSpc>
                <a:spcPct val="115000"/>
              </a:lnSpc>
              <a:spcBef>
                <a:spcPts val="0"/>
              </a:spcBef>
              <a:spcAft>
                <a:spcPts val="0"/>
              </a:spcAft>
              <a:buSzPts val="1800"/>
              <a:buNone/>
            </a:pPr>
            <a:r>
              <a:t/>
            </a:r>
            <a:endParaRPr/>
          </a:p>
          <a:p>
            <a:pPr indent="0" lvl="0" marL="0" rtl="0" algn="ctr">
              <a:lnSpc>
                <a:spcPct val="115000"/>
              </a:lnSpc>
              <a:spcBef>
                <a:spcPts val="0"/>
              </a:spcBef>
              <a:spcAft>
                <a:spcPts val="0"/>
              </a:spcAft>
              <a:buSzPts val="1800"/>
              <a:buNone/>
            </a:pPr>
            <a:r>
              <a:rPr lang="en"/>
              <a:t>Leveraging a diverse dataset, including annotation and augmentation, models such as YOLOv8 and MobileNetv2 are employed for accurate identification and categorization. </a:t>
            </a:r>
            <a:endParaRPr/>
          </a:p>
          <a:p>
            <a:pPr indent="0" lvl="0" marL="0" rtl="0" algn="ctr">
              <a:lnSpc>
                <a:spcPct val="115000"/>
              </a:lnSpc>
              <a:spcBef>
                <a:spcPts val="0"/>
              </a:spcBef>
              <a:spcAft>
                <a:spcPts val="0"/>
              </a:spcAft>
              <a:buSzPts val="1800"/>
              <a:buNone/>
            </a:pPr>
            <a:r>
              <a:t/>
            </a:r>
            <a:endParaRPr/>
          </a:p>
          <a:p>
            <a:pPr indent="0" lvl="0" marL="0" rtl="0" algn="ctr">
              <a:lnSpc>
                <a:spcPct val="115000"/>
              </a:lnSpc>
              <a:spcBef>
                <a:spcPts val="0"/>
              </a:spcBef>
              <a:spcAft>
                <a:spcPts val="0"/>
              </a:spcAft>
              <a:buSzPts val="1800"/>
              <a:buNone/>
            </a:pPr>
            <a:r>
              <a:rPr lang="en"/>
              <a:t>The integration of a Language Model (LLM) provides personalized recommendations for waste management. Key deliverables include classification and object detection models, a real-time user interface, and integration with the Google Maps API. Technical evaluation metrics, such as top 1 accuracy and F1 score, assess system performance, with YOLOv8-s showing the best results (F1-score: 0.93, 94% accuracy).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6a403a6168_0_18"/>
          <p:cNvSpPr txBox="1"/>
          <p:nvPr>
            <p:ph type="title"/>
          </p:nvPr>
        </p:nvSpPr>
        <p:spPr>
          <a:xfrm>
            <a:off x="1866375" y="1410375"/>
            <a:ext cx="8888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Introduction</a:t>
            </a:r>
            <a:endParaRPr/>
          </a:p>
        </p:txBody>
      </p:sp>
      <p:sp>
        <p:nvSpPr>
          <p:cNvPr id="521" name="Google Shape;521;g26a403a6168_0_18"/>
          <p:cNvSpPr txBox="1"/>
          <p:nvPr>
            <p:ph idx="1" type="body"/>
          </p:nvPr>
        </p:nvSpPr>
        <p:spPr>
          <a:xfrm>
            <a:off x="1866375" y="2135600"/>
            <a:ext cx="8888700" cy="2716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a:t>Introduction to Waste Management Challenge:</a:t>
            </a:r>
            <a:endParaRPr/>
          </a:p>
          <a:p>
            <a:pPr indent="-342900" lvl="0" marL="457200" rtl="0" algn="l">
              <a:lnSpc>
                <a:spcPct val="115000"/>
              </a:lnSpc>
              <a:spcBef>
                <a:spcPts val="0"/>
              </a:spcBef>
              <a:spcAft>
                <a:spcPts val="0"/>
              </a:spcAft>
              <a:buSzPts val="1800"/>
              <a:buChar char="●"/>
            </a:pPr>
            <a:r>
              <a:rPr lang="en"/>
              <a:t>Growing concern about waste management, particularly household waste.</a:t>
            </a:r>
            <a:endParaRPr/>
          </a:p>
          <a:p>
            <a:pPr indent="-342900" lvl="0" marL="457200" rtl="0" algn="l">
              <a:lnSpc>
                <a:spcPct val="115000"/>
              </a:lnSpc>
              <a:spcBef>
                <a:spcPts val="0"/>
              </a:spcBef>
              <a:spcAft>
                <a:spcPts val="0"/>
              </a:spcAft>
              <a:buSzPts val="1800"/>
              <a:buChar char="●"/>
            </a:pPr>
            <a:r>
              <a:rPr lang="en"/>
              <a:t>Environmental, health, and aesthetic issues due to improper waste disposal.</a:t>
            </a:r>
            <a:endParaRPr/>
          </a:p>
          <a:p>
            <a:pPr indent="-342900" lvl="0" marL="457200" rtl="0" algn="l">
              <a:lnSpc>
                <a:spcPct val="115000"/>
              </a:lnSpc>
              <a:spcBef>
                <a:spcPts val="0"/>
              </a:spcBef>
              <a:spcAft>
                <a:spcPts val="0"/>
              </a:spcAft>
              <a:buSzPts val="1800"/>
              <a:buChar char="●"/>
            </a:pPr>
            <a:r>
              <a:rPr lang="en"/>
              <a:t>Lack of knowledge on segregating recyclables, organics, and non-recyclables.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Project Mission and Dataset:</a:t>
            </a:r>
            <a:endParaRPr/>
          </a:p>
          <a:p>
            <a:pPr indent="-342900" lvl="0" marL="457200" rtl="0" algn="l">
              <a:lnSpc>
                <a:spcPct val="115000"/>
              </a:lnSpc>
              <a:spcBef>
                <a:spcPts val="0"/>
              </a:spcBef>
              <a:spcAft>
                <a:spcPts val="0"/>
              </a:spcAft>
              <a:buSzPts val="1800"/>
              <a:buChar char="●"/>
            </a:pPr>
            <a:r>
              <a:rPr lang="en"/>
              <a:t>Mission to classify household waste types and provide disposal information.</a:t>
            </a:r>
            <a:endParaRPr/>
          </a:p>
          <a:p>
            <a:pPr indent="-342900" lvl="0" marL="457200" rtl="0" algn="l">
              <a:lnSpc>
                <a:spcPct val="115000"/>
              </a:lnSpc>
              <a:spcBef>
                <a:spcPts val="0"/>
              </a:spcBef>
              <a:spcAft>
                <a:spcPts val="0"/>
              </a:spcAft>
              <a:buSzPts val="1800"/>
              <a:buChar char="●"/>
            </a:pPr>
            <a:r>
              <a:rPr lang="en"/>
              <a:t>Meticulously curated dataset from diverse sources: Mendeley, TrashBox, etc.</a:t>
            </a:r>
            <a:endParaRPr/>
          </a:p>
          <a:p>
            <a:pPr indent="-342900" lvl="0" marL="457200" rtl="0" algn="l">
              <a:lnSpc>
                <a:spcPct val="115000"/>
              </a:lnSpc>
              <a:spcBef>
                <a:spcPts val="0"/>
              </a:spcBef>
              <a:spcAft>
                <a:spcPts val="0"/>
              </a:spcAft>
              <a:buSzPts val="1800"/>
              <a:buChar char="●"/>
            </a:pPr>
            <a:r>
              <a:rPr lang="en"/>
              <a:t>Representation of 11 waste categories, addressing class imbalance.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6a403a6168_0_412"/>
          <p:cNvSpPr txBox="1"/>
          <p:nvPr>
            <p:ph type="title"/>
          </p:nvPr>
        </p:nvSpPr>
        <p:spPr>
          <a:xfrm>
            <a:off x="1866375" y="1562775"/>
            <a:ext cx="8888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Introduction</a:t>
            </a:r>
            <a:endParaRPr/>
          </a:p>
        </p:txBody>
      </p:sp>
      <p:sp>
        <p:nvSpPr>
          <p:cNvPr id="527" name="Google Shape;527;g26a403a6168_0_412"/>
          <p:cNvSpPr txBox="1"/>
          <p:nvPr>
            <p:ph idx="1" type="body"/>
          </p:nvPr>
        </p:nvSpPr>
        <p:spPr>
          <a:xfrm>
            <a:off x="1866375" y="2364200"/>
            <a:ext cx="8888700" cy="2716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2"/>
              </a:buClr>
              <a:buSzPts val="1100"/>
              <a:buFont typeface="Arial"/>
              <a:buNone/>
            </a:pPr>
            <a:r>
              <a:rPr lang="en"/>
              <a:t>Dataset Challenges and Solutions:</a:t>
            </a:r>
            <a:endParaRPr/>
          </a:p>
          <a:p>
            <a:pPr indent="-342900" lvl="0" marL="457200" rtl="0" algn="l">
              <a:spcBef>
                <a:spcPts val="0"/>
              </a:spcBef>
              <a:spcAft>
                <a:spcPts val="0"/>
              </a:spcAft>
              <a:buSzPts val="1800"/>
              <a:buChar char="●"/>
            </a:pPr>
            <a:r>
              <a:rPr lang="en"/>
              <a:t>Varying image counts for each waste category.</a:t>
            </a:r>
            <a:endParaRPr/>
          </a:p>
          <a:p>
            <a:pPr indent="-342900" lvl="0" marL="457200" rtl="0" algn="l">
              <a:spcBef>
                <a:spcPts val="0"/>
              </a:spcBef>
              <a:spcAft>
                <a:spcPts val="0"/>
              </a:spcAft>
              <a:buSzPts val="1800"/>
              <a:buChar char="●"/>
            </a:pPr>
            <a:r>
              <a:rPr lang="en"/>
              <a:t>Annotation challenges for accurate classification.</a:t>
            </a:r>
            <a:endParaRPr/>
          </a:p>
          <a:p>
            <a:pPr indent="-342900" lvl="0" marL="457200" rtl="0" algn="l">
              <a:spcBef>
                <a:spcPts val="0"/>
              </a:spcBef>
              <a:spcAft>
                <a:spcPts val="0"/>
              </a:spcAft>
              <a:buSzPts val="1800"/>
              <a:buChar char="●"/>
            </a:pPr>
            <a:r>
              <a:rPr lang="en"/>
              <a:t>Training models on a massive and diverse dataset.</a:t>
            </a:r>
            <a:endParaRPr/>
          </a:p>
          <a:p>
            <a:pPr indent="-342900" lvl="0" marL="457200" rtl="0" algn="l">
              <a:spcBef>
                <a:spcPts val="0"/>
              </a:spcBef>
              <a:spcAft>
                <a:spcPts val="0"/>
              </a:spcAft>
              <a:buSzPts val="1800"/>
              <a:buChar char="●"/>
            </a:pPr>
            <a:r>
              <a:rPr lang="en"/>
              <a:t>Models include MobileNetV2, InceptionNetV3, Xception, ResNet50, and YOLOv8.</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Model Selection and Architectural Strengths:</a:t>
            </a:r>
            <a:endParaRPr/>
          </a:p>
          <a:p>
            <a:pPr indent="-342900" lvl="0" marL="457200" rtl="0" algn="l">
              <a:lnSpc>
                <a:spcPct val="115000"/>
              </a:lnSpc>
              <a:spcBef>
                <a:spcPts val="0"/>
              </a:spcBef>
              <a:spcAft>
                <a:spcPts val="0"/>
              </a:spcAft>
              <a:buSzPts val="1800"/>
              <a:buChar char="●"/>
            </a:pPr>
            <a:r>
              <a:rPr lang="en"/>
              <a:t>MobileNetV2 and InceptionResNetV2 for balance between efficiency and accuracy.</a:t>
            </a:r>
            <a:endParaRPr/>
          </a:p>
          <a:p>
            <a:pPr indent="-342900" lvl="0" marL="457200" rtl="0" algn="l">
              <a:lnSpc>
                <a:spcPct val="115000"/>
              </a:lnSpc>
              <a:spcBef>
                <a:spcPts val="0"/>
              </a:spcBef>
              <a:spcAft>
                <a:spcPts val="0"/>
              </a:spcAft>
              <a:buSzPts val="1800"/>
              <a:buChar char="●"/>
            </a:pPr>
            <a:r>
              <a:rPr lang="en"/>
              <a:t>Xception for improved feature representation.</a:t>
            </a:r>
            <a:endParaRPr/>
          </a:p>
          <a:p>
            <a:pPr indent="-342900" lvl="0" marL="457200" rtl="0" algn="l">
              <a:lnSpc>
                <a:spcPct val="115000"/>
              </a:lnSpc>
              <a:spcBef>
                <a:spcPts val="0"/>
              </a:spcBef>
              <a:spcAft>
                <a:spcPts val="0"/>
              </a:spcAft>
              <a:buSzPts val="1800"/>
              <a:buChar char="●"/>
            </a:pPr>
            <a:r>
              <a:rPr lang="en"/>
              <a:t>ResNet50 for addressing challenges in training deep neural networks.</a:t>
            </a:r>
            <a:endParaRPr/>
          </a:p>
          <a:p>
            <a:pPr indent="-342900" lvl="0" marL="457200" rtl="0" algn="l">
              <a:lnSpc>
                <a:spcPct val="115000"/>
              </a:lnSpc>
              <a:spcBef>
                <a:spcPts val="0"/>
              </a:spcBef>
              <a:spcAft>
                <a:spcPts val="0"/>
              </a:spcAft>
              <a:buSzPts val="1800"/>
              <a:buChar char="●"/>
            </a:pPr>
            <a:r>
              <a:rPr lang="en"/>
              <a:t>YOLOv8 for real-time object detection, speed, and accuracy.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bd753fad61_0_1"/>
          <p:cNvSpPr txBox="1"/>
          <p:nvPr>
            <p:ph type="title"/>
          </p:nvPr>
        </p:nvSpPr>
        <p:spPr>
          <a:xfrm>
            <a:off x="1866375" y="1562775"/>
            <a:ext cx="8888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Introduction</a:t>
            </a:r>
            <a:endParaRPr/>
          </a:p>
        </p:txBody>
      </p:sp>
      <p:sp>
        <p:nvSpPr>
          <p:cNvPr id="533" name="Google Shape;533;g2bd753fad61_0_1"/>
          <p:cNvSpPr txBox="1"/>
          <p:nvPr>
            <p:ph idx="1" type="body"/>
          </p:nvPr>
        </p:nvSpPr>
        <p:spPr>
          <a:xfrm>
            <a:off x="1866375" y="2364200"/>
            <a:ext cx="8888700" cy="2716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a:t>Multi-Model Approach:</a:t>
            </a:r>
            <a:endParaRPr/>
          </a:p>
          <a:p>
            <a:pPr indent="-342900" lvl="0" marL="457200" rtl="0" algn="l">
              <a:lnSpc>
                <a:spcPct val="115000"/>
              </a:lnSpc>
              <a:spcBef>
                <a:spcPts val="0"/>
              </a:spcBef>
              <a:spcAft>
                <a:spcPts val="0"/>
              </a:spcAft>
              <a:buSzPts val="1800"/>
              <a:buChar char="●"/>
            </a:pPr>
            <a:r>
              <a:rPr lang="en"/>
              <a:t>Leveraging diverse architectural strengths for superior waste classification.</a:t>
            </a:r>
            <a:endParaRPr/>
          </a:p>
          <a:p>
            <a:pPr indent="-342900" lvl="0" marL="457200" rtl="0" algn="l">
              <a:lnSpc>
                <a:spcPct val="115000"/>
              </a:lnSpc>
              <a:spcBef>
                <a:spcPts val="0"/>
              </a:spcBef>
              <a:spcAft>
                <a:spcPts val="0"/>
              </a:spcAft>
              <a:buSzPts val="1800"/>
              <a:buChar char="●"/>
            </a:pPr>
            <a:r>
              <a:rPr lang="en"/>
              <a:t>Commitment to maximizing each model's advantages collectively.</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Project Goals and Impact:</a:t>
            </a:r>
            <a:endParaRPr/>
          </a:p>
          <a:p>
            <a:pPr indent="-342900" lvl="0" marL="457200" rtl="0" algn="l">
              <a:spcBef>
                <a:spcPts val="0"/>
              </a:spcBef>
              <a:spcAft>
                <a:spcPts val="0"/>
              </a:spcAft>
              <a:buSzPts val="1800"/>
              <a:buChar char="●"/>
            </a:pPr>
            <a:r>
              <a:rPr lang="en"/>
              <a:t>Empowering individuals with knowledge for informed waste disposal decisions.</a:t>
            </a:r>
            <a:endParaRPr/>
          </a:p>
          <a:p>
            <a:pPr indent="-342900" lvl="0" marL="457200" rtl="0" algn="l">
              <a:spcBef>
                <a:spcPts val="0"/>
              </a:spcBef>
              <a:spcAft>
                <a:spcPts val="0"/>
              </a:spcAft>
              <a:buSzPts val="1800"/>
              <a:buChar char="●"/>
            </a:pPr>
            <a:r>
              <a:rPr lang="en"/>
              <a:t>Fostering a sustainable and environmentally conscious society.</a:t>
            </a:r>
            <a:endParaRPr/>
          </a:p>
          <a:p>
            <a:pPr indent="-342900" lvl="0" marL="457200" rtl="0" algn="l">
              <a:spcBef>
                <a:spcPts val="0"/>
              </a:spcBef>
              <a:spcAft>
                <a:spcPts val="0"/>
              </a:spcAft>
              <a:buSzPts val="1800"/>
              <a:buChar char="●"/>
            </a:pPr>
            <a:r>
              <a:rPr lang="en"/>
              <a:t>Meaningful contribution to improving household waste management practices.</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6a403a6168_0_23"/>
          <p:cNvSpPr txBox="1"/>
          <p:nvPr>
            <p:ph type="title"/>
          </p:nvPr>
        </p:nvSpPr>
        <p:spPr>
          <a:xfrm>
            <a:off x="3213600" y="765350"/>
            <a:ext cx="6069600" cy="4650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Related Work</a:t>
            </a:r>
            <a:endParaRPr sz="5100"/>
          </a:p>
        </p:txBody>
      </p:sp>
      <p:grpSp>
        <p:nvGrpSpPr>
          <p:cNvPr id="539" name="Google Shape;539;g26a403a6168_0_23"/>
          <p:cNvGrpSpPr/>
          <p:nvPr/>
        </p:nvGrpSpPr>
        <p:grpSpPr>
          <a:xfrm flipH="1">
            <a:off x="8141316" y="2436345"/>
            <a:ext cx="3719767" cy="4650385"/>
            <a:chOff x="546969" y="3700998"/>
            <a:chExt cx="2551105" cy="3385545"/>
          </a:xfrm>
        </p:grpSpPr>
        <p:sp>
          <p:nvSpPr>
            <p:cNvPr id="540" name="Google Shape;540;g26a403a6168_0_23"/>
            <p:cNvSpPr/>
            <p:nvPr/>
          </p:nvSpPr>
          <p:spPr>
            <a:xfrm flipH="1">
              <a:off x="569461" y="4291542"/>
              <a:ext cx="1131600" cy="113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6a403a6168_0_23"/>
            <p:cNvSpPr/>
            <p:nvPr/>
          </p:nvSpPr>
          <p:spPr>
            <a:xfrm flipH="1">
              <a:off x="886577" y="3700998"/>
              <a:ext cx="497400" cy="497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26a403a6168_0_23"/>
            <p:cNvSpPr/>
            <p:nvPr/>
          </p:nvSpPr>
          <p:spPr>
            <a:xfrm flipH="1">
              <a:off x="1779903" y="5188810"/>
              <a:ext cx="1318171" cy="957706"/>
            </a:xfrm>
            <a:custGeom>
              <a:rect b="b" l="l" r="r" t="t"/>
              <a:pathLst>
                <a:path extrusionOk="0" h="1130037" w="1555364">
                  <a:moveTo>
                    <a:pt x="232" y="786699"/>
                  </a:moveTo>
                  <a:cubicBezTo>
                    <a:pt x="-7828" y="760106"/>
                    <a:pt x="196976" y="649768"/>
                    <a:pt x="230827" y="631728"/>
                  </a:cubicBezTo>
                  <a:cubicBezTo>
                    <a:pt x="364031" y="560729"/>
                    <a:pt x="492676" y="484081"/>
                    <a:pt x="626540" y="414653"/>
                  </a:cubicBezTo>
                  <a:cubicBezTo>
                    <a:pt x="721762" y="365276"/>
                    <a:pt x="823898" y="332043"/>
                    <a:pt x="919529" y="284151"/>
                  </a:cubicBezTo>
                  <a:cubicBezTo>
                    <a:pt x="1073853" y="206865"/>
                    <a:pt x="1232540" y="140409"/>
                    <a:pt x="1386350" y="62638"/>
                  </a:cubicBezTo>
                  <a:cubicBezTo>
                    <a:pt x="1404885" y="53275"/>
                    <a:pt x="1521938" y="-22087"/>
                    <a:pt x="1530425" y="6393"/>
                  </a:cubicBezTo>
                  <a:cubicBezTo>
                    <a:pt x="1555180" y="89374"/>
                    <a:pt x="1560562" y="203874"/>
                    <a:pt x="1550732" y="288799"/>
                  </a:cubicBezTo>
                  <a:cubicBezTo>
                    <a:pt x="1538816" y="391764"/>
                    <a:pt x="1535749" y="496978"/>
                    <a:pt x="1496906" y="595199"/>
                  </a:cubicBezTo>
                  <a:cubicBezTo>
                    <a:pt x="1398208" y="844783"/>
                    <a:pt x="1145672" y="1066011"/>
                    <a:pt x="893879" y="1114846"/>
                  </a:cubicBezTo>
                  <a:cubicBezTo>
                    <a:pt x="688196" y="1154726"/>
                    <a:pt x="446556" y="1115512"/>
                    <a:pt x="275215" y="1004012"/>
                  </a:cubicBezTo>
                  <a:cubicBezTo>
                    <a:pt x="213104" y="963589"/>
                    <a:pt x="6486" y="807341"/>
                    <a:pt x="232" y="7866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g26a403a6168_0_23"/>
            <p:cNvSpPr/>
            <p:nvPr/>
          </p:nvSpPr>
          <p:spPr>
            <a:xfrm flipH="1">
              <a:off x="1414384" y="5879259"/>
              <a:ext cx="1171981" cy="1005418"/>
            </a:xfrm>
            <a:custGeom>
              <a:rect b="b" l="l" r="r" t="t"/>
              <a:pathLst>
                <a:path extrusionOk="0" h="1186334" w="1382868">
                  <a:moveTo>
                    <a:pt x="467097" y="35491"/>
                  </a:moveTo>
                  <a:cubicBezTo>
                    <a:pt x="233382" y="101500"/>
                    <a:pt x="149619" y="254976"/>
                    <a:pt x="122654" y="298124"/>
                  </a:cubicBezTo>
                  <a:cubicBezTo>
                    <a:pt x="49968" y="414415"/>
                    <a:pt x="27566" y="565958"/>
                    <a:pt x="5667" y="697308"/>
                  </a:cubicBezTo>
                  <a:cubicBezTo>
                    <a:pt x="-1571" y="740732"/>
                    <a:pt x="1591" y="859604"/>
                    <a:pt x="1591" y="859604"/>
                  </a:cubicBezTo>
                  <a:cubicBezTo>
                    <a:pt x="-6744" y="934537"/>
                    <a:pt x="18793" y="1013823"/>
                    <a:pt x="51950" y="1080146"/>
                  </a:cubicBezTo>
                  <a:cubicBezTo>
                    <a:pt x="105613" y="1187483"/>
                    <a:pt x="267948" y="1213610"/>
                    <a:pt x="365646" y="1157784"/>
                  </a:cubicBezTo>
                  <a:cubicBezTo>
                    <a:pt x="456305" y="1105978"/>
                    <a:pt x="487594" y="1010585"/>
                    <a:pt x="542677" y="927956"/>
                  </a:cubicBezTo>
                  <a:cubicBezTo>
                    <a:pt x="590503" y="856213"/>
                    <a:pt x="655311" y="792177"/>
                    <a:pt x="710394" y="726073"/>
                  </a:cubicBezTo>
                  <a:cubicBezTo>
                    <a:pt x="820636" y="593780"/>
                    <a:pt x="1001011" y="545936"/>
                    <a:pt x="1132799" y="443428"/>
                  </a:cubicBezTo>
                  <a:cubicBezTo>
                    <a:pt x="1206599" y="386031"/>
                    <a:pt x="1360256" y="327995"/>
                    <a:pt x="1381268" y="222915"/>
                  </a:cubicBezTo>
                  <a:cubicBezTo>
                    <a:pt x="1405185" y="103338"/>
                    <a:pt x="1154411" y="43893"/>
                    <a:pt x="1073792" y="36558"/>
                  </a:cubicBezTo>
                  <a:cubicBezTo>
                    <a:pt x="792861" y="11021"/>
                    <a:pt x="700821" y="-30507"/>
                    <a:pt x="467097" y="3549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44" name="Google Shape;544;g26a403a6168_0_23"/>
            <p:cNvGrpSpPr/>
            <p:nvPr/>
          </p:nvGrpSpPr>
          <p:grpSpPr>
            <a:xfrm flipH="1">
              <a:off x="546969" y="5582292"/>
              <a:ext cx="1177274" cy="1313588"/>
              <a:chOff x="6415621" y="443747"/>
              <a:chExt cx="1388458" cy="1549225"/>
            </a:xfrm>
          </p:grpSpPr>
          <p:sp>
            <p:nvSpPr>
              <p:cNvPr id="545" name="Google Shape;545;g26a403a6168_0_23"/>
              <p:cNvSpPr/>
              <p:nvPr/>
            </p:nvSpPr>
            <p:spPr>
              <a:xfrm>
                <a:off x="6415621" y="443747"/>
                <a:ext cx="1388458" cy="1539461"/>
              </a:xfrm>
              <a:custGeom>
                <a:rect b="b" l="l" r="r" t="t"/>
                <a:pathLst>
                  <a:path extrusionOk="0" h="1539461" w="1388458">
                    <a:moveTo>
                      <a:pt x="0" y="1534909"/>
                    </a:moveTo>
                    <a:lnTo>
                      <a:pt x="0" y="685193"/>
                    </a:lnTo>
                    <a:cubicBezTo>
                      <a:pt x="0" y="306773"/>
                      <a:pt x="310219" y="0"/>
                      <a:pt x="692896" y="0"/>
                    </a:cubicBezTo>
                    <a:lnTo>
                      <a:pt x="695563" y="0"/>
                    </a:lnTo>
                    <a:cubicBezTo>
                      <a:pt x="1078239" y="0"/>
                      <a:pt x="1388459" y="306773"/>
                      <a:pt x="1388459" y="685193"/>
                    </a:cubicBezTo>
                    <a:lnTo>
                      <a:pt x="1388459" y="153946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g26a403a6168_0_23"/>
              <p:cNvSpPr/>
              <p:nvPr/>
            </p:nvSpPr>
            <p:spPr>
              <a:xfrm>
                <a:off x="6462903" y="500981"/>
                <a:ext cx="1293894" cy="1484418"/>
              </a:xfrm>
              <a:custGeom>
                <a:rect b="b" l="l" r="r" t="t"/>
                <a:pathLst>
                  <a:path extrusionOk="0" h="1484418" w="1293894">
                    <a:moveTo>
                      <a:pt x="0" y="1484419"/>
                    </a:moveTo>
                    <a:lnTo>
                      <a:pt x="0" y="658401"/>
                    </a:lnTo>
                    <a:cubicBezTo>
                      <a:pt x="0" y="294776"/>
                      <a:pt x="289093" y="0"/>
                      <a:pt x="645709" y="0"/>
                    </a:cubicBezTo>
                    <a:lnTo>
                      <a:pt x="648195" y="0"/>
                    </a:lnTo>
                    <a:cubicBezTo>
                      <a:pt x="1004801" y="0"/>
                      <a:pt x="1293895" y="294776"/>
                      <a:pt x="1293895" y="658401"/>
                    </a:cubicBezTo>
                    <a:lnTo>
                      <a:pt x="1293895" y="148220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g26a403a6168_0_23"/>
              <p:cNvSpPr/>
              <p:nvPr/>
            </p:nvSpPr>
            <p:spPr>
              <a:xfrm>
                <a:off x="6512994" y="560471"/>
                <a:ext cx="1193711" cy="1425319"/>
              </a:xfrm>
              <a:custGeom>
                <a:rect b="b" l="l" r="r" t="t"/>
                <a:pathLst>
                  <a:path extrusionOk="0" h="1425319" w="1193711">
                    <a:moveTo>
                      <a:pt x="0" y="1425319"/>
                    </a:moveTo>
                    <a:lnTo>
                      <a:pt x="0" y="630553"/>
                    </a:lnTo>
                    <a:cubicBezTo>
                      <a:pt x="0" y="282308"/>
                      <a:pt x="266710" y="0"/>
                      <a:pt x="595713" y="0"/>
                    </a:cubicBezTo>
                    <a:lnTo>
                      <a:pt x="598008" y="0"/>
                    </a:lnTo>
                    <a:cubicBezTo>
                      <a:pt x="927002" y="0"/>
                      <a:pt x="1193712" y="282308"/>
                      <a:pt x="1193712" y="630553"/>
                    </a:cubicBezTo>
                    <a:lnTo>
                      <a:pt x="1193712" y="1422843"/>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g26a403a6168_0_23"/>
              <p:cNvSpPr/>
              <p:nvPr/>
            </p:nvSpPr>
            <p:spPr>
              <a:xfrm>
                <a:off x="6568315" y="612656"/>
                <a:ext cx="1083068" cy="1375325"/>
              </a:xfrm>
              <a:custGeom>
                <a:rect b="b" l="l" r="r" t="t"/>
                <a:pathLst>
                  <a:path extrusionOk="0" h="1375325" w="1083068">
                    <a:moveTo>
                      <a:pt x="0" y="1375325"/>
                    </a:moveTo>
                    <a:lnTo>
                      <a:pt x="0" y="606124"/>
                    </a:lnTo>
                    <a:cubicBezTo>
                      <a:pt x="0" y="271370"/>
                      <a:pt x="241983" y="0"/>
                      <a:pt x="540496" y="0"/>
                    </a:cubicBezTo>
                    <a:lnTo>
                      <a:pt x="542573" y="0"/>
                    </a:lnTo>
                    <a:cubicBezTo>
                      <a:pt x="841086" y="0"/>
                      <a:pt x="1083069" y="271370"/>
                      <a:pt x="1083069" y="606124"/>
                    </a:cubicBezTo>
                    <a:lnTo>
                      <a:pt x="1083069" y="1365619"/>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g26a403a6168_0_23"/>
              <p:cNvSpPr/>
              <p:nvPr/>
            </p:nvSpPr>
            <p:spPr>
              <a:xfrm>
                <a:off x="6619455" y="667972"/>
                <a:ext cx="980789" cy="1325000"/>
              </a:xfrm>
              <a:custGeom>
                <a:rect b="b" l="l" r="r" t="t"/>
                <a:pathLst>
                  <a:path extrusionOk="0" h="1325000" w="980789">
                    <a:moveTo>
                      <a:pt x="0" y="1325001"/>
                    </a:moveTo>
                    <a:lnTo>
                      <a:pt x="0" y="580232"/>
                    </a:lnTo>
                    <a:cubicBezTo>
                      <a:pt x="0" y="259776"/>
                      <a:pt x="219132" y="0"/>
                      <a:pt x="489452" y="0"/>
                    </a:cubicBezTo>
                    <a:lnTo>
                      <a:pt x="491337" y="0"/>
                    </a:lnTo>
                    <a:cubicBezTo>
                      <a:pt x="761657" y="0"/>
                      <a:pt x="980790" y="259776"/>
                      <a:pt x="980790" y="580232"/>
                    </a:cubicBezTo>
                    <a:lnTo>
                      <a:pt x="980790" y="1312552"/>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g26a403a6168_0_23"/>
              <p:cNvSpPr/>
              <p:nvPr/>
            </p:nvSpPr>
            <p:spPr>
              <a:xfrm>
                <a:off x="6673729" y="722243"/>
                <a:ext cx="872242" cy="1265728"/>
              </a:xfrm>
              <a:custGeom>
                <a:rect b="b" l="l" r="r" t="t"/>
                <a:pathLst>
                  <a:path extrusionOk="0" h="1265728" w="872242">
                    <a:moveTo>
                      <a:pt x="0" y="1265729"/>
                    </a:moveTo>
                    <a:lnTo>
                      <a:pt x="0" y="554821"/>
                    </a:lnTo>
                    <a:cubicBezTo>
                      <a:pt x="0" y="248401"/>
                      <a:pt x="194882" y="0"/>
                      <a:pt x="435283" y="0"/>
                    </a:cubicBezTo>
                    <a:lnTo>
                      <a:pt x="436959" y="0"/>
                    </a:lnTo>
                    <a:cubicBezTo>
                      <a:pt x="677361" y="0"/>
                      <a:pt x="872243" y="248401"/>
                      <a:pt x="872243" y="554821"/>
                    </a:cubicBezTo>
                    <a:lnTo>
                      <a:pt x="872243" y="125947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g26a403a6168_0_23"/>
              <p:cNvSpPr/>
              <p:nvPr/>
            </p:nvSpPr>
            <p:spPr>
              <a:xfrm>
                <a:off x="6732203" y="784864"/>
                <a:ext cx="755294" cy="1202497"/>
              </a:xfrm>
              <a:custGeom>
                <a:rect b="b" l="l" r="r" t="t"/>
                <a:pathLst>
                  <a:path extrusionOk="0" h="1202497" w="755294">
                    <a:moveTo>
                      <a:pt x="0" y="1202498"/>
                    </a:moveTo>
                    <a:lnTo>
                      <a:pt x="0" y="525509"/>
                    </a:lnTo>
                    <a:cubicBezTo>
                      <a:pt x="0" y="235282"/>
                      <a:pt x="168754" y="0"/>
                      <a:pt x="376923" y="0"/>
                    </a:cubicBezTo>
                    <a:lnTo>
                      <a:pt x="378371" y="0"/>
                    </a:lnTo>
                    <a:cubicBezTo>
                      <a:pt x="586540" y="0"/>
                      <a:pt x="755294" y="235282"/>
                      <a:pt x="755294" y="525509"/>
                    </a:cubicBezTo>
                    <a:lnTo>
                      <a:pt x="755294" y="1196411"/>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g26a403a6168_0_23"/>
              <p:cNvSpPr/>
              <p:nvPr/>
            </p:nvSpPr>
            <p:spPr>
              <a:xfrm>
                <a:off x="6779171" y="840181"/>
                <a:ext cx="666583" cy="1144400"/>
              </a:xfrm>
              <a:custGeom>
                <a:rect b="b" l="l" r="r" t="t"/>
                <a:pathLst>
                  <a:path extrusionOk="0" h="1144400" w="666583">
                    <a:moveTo>
                      <a:pt x="0" y="1144400"/>
                    </a:moveTo>
                    <a:lnTo>
                      <a:pt x="0" y="499605"/>
                    </a:lnTo>
                    <a:cubicBezTo>
                      <a:pt x="0" y="223685"/>
                      <a:pt x="147771" y="0"/>
                      <a:pt x="330041" y="0"/>
                    </a:cubicBezTo>
                    <a:lnTo>
                      <a:pt x="331318" y="0"/>
                    </a:lnTo>
                    <a:cubicBezTo>
                      <a:pt x="513598" y="0"/>
                      <a:pt x="648910" y="186861"/>
                      <a:pt x="661359" y="499605"/>
                    </a:cubicBezTo>
                    <a:cubicBezTo>
                      <a:pt x="673113" y="794785"/>
                      <a:pt x="661359" y="1134618"/>
                      <a:pt x="661359" y="113461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g26a403a6168_0_23"/>
              <p:cNvSpPr/>
              <p:nvPr/>
            </p:nvSpPr>
            <p:spPr>
              <a:xfrm>
                <a:off x="6826131" y="904889"/>
                <a:ext cx="570102" cy="1080568"/>
              </a:xfrm>
              <a:custGeom>
                <a:rect b="b" l="l" r="r" t="t"/>
                <a:pathLst>
                  <a:path extrusionOk="0" h="1080568" w="570102">
                    <a:moveTo>
                      <a:pt x="8" y="1080568"/>
                    </a:moveTo>
                    <a:cubicBezTo>
                      <a:pt x="8" y="1080568"/>
                      <a:pt x="1208" y="748574"/>
                      <a:pt x="8" y="469321"/>
                    </a:cubicBezTo>
                    <a:cubicBezTo>
                      <a:pt x="-1240" y="181037"/>
                      <a:pt x="141321" y="0"/>
                      <a:pt x="283176" y="0"/>
                    </a:cubicBezTo>
                    <a:cubicBezTo>
                      <a:pt x="425032" y="0"/>
                      <a:pt x="560802" y="161873"/>
                      <a:pt x="567431" y="469321"/>
                    </a:cubicBezTo>
                    <a:cubicBezTo>
                      <a:pt x="573441" y="747717"/>
                      <a:pt x="567431" y="1076968"/>
                      <a:pt x="567431" y="107696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g26a403a6168_0_23"/>
              <p:cNvSpPr/>
              <p:nvPr/>
            </p:nvSpPr>
            <p:spPr>
              <a:xfrm>
                <a:off x="6881393" y="973667"/>
                <a:ext cx="456517" cy="1015038"/>
              </a:xfrm>
              <a:custGeom>
                <a:rect b="b" l="l" r="r" t="t"/>
                <a:pathLst>
                  <a:path extrusionOk="0" h="1015038" w="456517">
                    <a:moveTo>
                      <a:pt x="1105" y="1015038"/>
                    </a:moveTo>
                    <a:cubicBezTo>
                      <a:pt x="1105" y="1015038"/>
                      <a:pt x="-1381" y="697161"/>
                      <a:pt x="1105" y="437176"/>
                    </a:cubicBezTo>
                    <a:cubicBezTo>
                      <a:pt x="3819" y="153007"/>
                      <a:pt x="79810" y="-4594"/>
                      <a:pt x="228019" y="102"/>
                    </a:cubicBezTo>
                    <a:cubicBezTo>
                      <a:pt x="381448" y="4969"/>
                      <a:pt x="458991" y="144006"/>
                      <a:pt x="456457" y="455921"/>
                    </a:cubicBezTo>
                    <a:lnTo>
                      <a:pt x="455819" y="1008485"/>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g26a403a6168_0_23"/>
              <p:cNvSpPr/>
              <p:nvPr/>
            </p:nvSpPr>
            <p:spPr>
              <a:xfrm>
                <a:off x="6936771" y="1043623"/>
                <a:ext cx="346166" cy="942672"/>
              </a:xfrm>
              <a:custGeom>
                <a:rect b="b" l="l" r="r" t="t"/>
                <a:pathLst>
                  <a:path extrusionOk="0" h="942672" w="346166">
                    <a:moveTo>
                      <a:pt x="0" y="942672"/>
                    </a:moveTo>
                    <a:lnTo>
                      <a:pt x="0" y="404415"/>
                    </a:lnTo>
                    <a:cubicBezTo>
                      <a:pt x="0" y="181101"/>
                      <a:pt x="39233" y="3984"/>
                      <a:pt x="172745" y="78"/>
                    </a:cubicBezTo>
                    <a:cubicBezTo>
                      <a:pt x="324945" y="-4370"/>
                      <a:pt x="346167" y="181101"/>
                      <a:pt x="346167" y="404415"/>
                    </a:cubicBezTo>
                    <a:lnTo>
                      <a:pt x="346167" y="934386"/>
                    </a:ln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6" name="Google Shape;556;g26a403a6168_0_23"/>
            <p:cNvGrpSpPr/>
            <p:nvPr/>
          </p:nvGrpSpPr>
          <p:grpSpPr>
            <a:xfrm flipH="1">
              <a:off x="1609816" y="5125741"/>
              <a:ext cx="1420993" cy="1960803"/>
              <a:chOff x="259396" y="3664530"/>
              <a:chExt cx="1812954" cy="2501662"/>
            </a:xfrm>
          </p:grpSpPr>
          <p:sp>
            <p:nvSpPr>
              <p:cNvPr id="557" name="Google Shape;557;g26a403a6168_0_23"/>
              <p:cNvSpPr/>
              <p:nvPr/>
            </p:nvSpPr>
            <p:spPr>
              <a:xfrm>
                <a:off x="1060156" y="4349599"/>
                <a:ext cx="684212" cy="1597125"/>
              </a:xfrm>
              <a:custGeom>
                <a:rect b="b" l="l" r="r" t="t"/>
                <a:pathLst>
                  <a:path extrusionOk="0" h="1597125" w="684212">
                    <a:moveTo>
                      <a:pt x="676362" y="405"/>
                    </a:moveTo>
                    <a:cubicBezTo>
                      <a:pt x="673780" y="-310"/>
                      <a:pt x="671142" y="-119"/>
                      <a:pt x="668618" y="1300"/>
                    </a:cubicBezTo>
                    <a:cubicBezTo>
                      <a:pt x="649539" y="12054"/>
                      <a:pt x="634233" y="28647"/>
                      <a:pt x="613259" y="57860"/>
                    </a:cubicBezTo>
                    <a:cubicBezTo>
                      <a:pt x="610601" y="61556"/>
                      <a:pt x="601533" y="74567"/>
                      <a:pt x="599857" y="76910"/>
                    </a:cubicBezTo>
                    <a:cubicBezTo>
                      <a:pt x="594866" y="83882"/>
                      <a:pt x="591037" y="89007"/>
                      <a:pt x="587360" y="93579"/>
                    </a:cubicBezTo>
                    <a:cubicBezTo>
                      <a:pt x="523019" y="173589"/>
                      <a:pt x="479899" y="245312"/>
                      <a:pt x="401327" y="393911"/>
                    </a:cubicBezTo>
                    <a:cubicBezTo>
                      <a:pt x="390640" y="414104"/>
                      <a:pt x="381506" y="430440"/>
                      <a:pt x="361141" y="465939"/>
                    </a:cubicBezTo>
                    <a:cubicBezTo>
                      <a:pt x="360741" y="466635"/>
                      <a:pt x="333100" y="514993"/>
                      <a:pt x="323041" y="533805"/>
                    </a:cubicBezTo>
                    <a:cubicBezTo>
                      <a:pt x="304734" y="568047"/>
                      <a:pt x="292876" y="599632"/>
                      <a:pt x="271244" y="664774"/>
                    </a:cubicBezTo>
                    <a:cubicBezTo>
                      <a:pt x="270359" y="667450"/>
                      <a:pt x="270349" y="667460"/>
                      <a:pt x="269463" y="670136"/>
                    </a:cubicBezTo>
                    <a:cubicBezTo>
                      <a:pt x="252918" y="720000"/>
                      <a:pt x="244603" y="742602"/>
                      <a:pt x="233144" y="768663"/>
                    </a:cubicBezTo>
                    <a:cubicBezTo>
                      <a:pt x="137275" y="986709"/>
                      <a:pt x="72038" y="1169218"/>
                      <a:pt x="28062" y="1355041"/>
                    </a:cubicBezTo>
                    <a:cubicBezTo>
                      <a:pt x="19327" y="1391941"/>
                      <a:pt x="14822" y="1427679"/>
                      <a:pt x="9907" y="1484819"/>
                    </a:cubicBezTo>
                    <a:cubicBezTo>
                      <a:pt x="9450" y="1490086"/>
                      <a:pt x="8935" y="1494173"/>
                      <a:pt x="8116" y="1503869"/>
                    </a:cubicBezTo>
                    <a:cubicBezTo>
                      <a:pt x="4706" y="1544684"/>
                      <a:pt x="3020" y="1562715"/>
                      <a:pt x="87" y="1585127"/>
                    </a:cubicBezTo>
                    <a:cubicBezTo>
                      <a:pt x="-666" y="1590861"/>
                      <a:pt x="3573" y="1596281"/>
                      <a:pt x="9307" y="1597033"/>
                    </a:cubicBezTo>
                    <a:cubicBezTo>
                      <a:pt x="15050" y="1597786"/>
                      <a:pt x="20165" y="1593842"/>
                      <a:pt x="20918" y="1588108"/>
                    </a:cubicBezTo>
                    <a:cubicBezTo>
                      <a:pt x="23918" y="1565257"/>
                      <a:pt x="25814" y="1546503"/>
                      <a:pt x="29252" y="1505355"/>
                    </a:cubicBezTo>
                    <a:cubicBezTo>
                      <a:pt x="30062" y="1495677"/>
                      <a:pt x="30290" y="1491849"/>
                      <a:pt x="30738" y="1486610"/>
                    </a:cubicBezTo>
                    <a:cubicBezTo>
                      <a:pt x="35577" y="1430412"/>
                      <a:pt x="40168" y="1395465"/>
                      <a:pt x="48597" y="1359804"/>
                    </a:cubicBezTo>
                    <a:cubicBezTo>
                      <a:pt x="92250" y="1175371"/>
                      <a:pt x="157097" y="993967"/>
                      <a:pt x="252499" y="776997"/>
                    </a:cubicBezTo>
                    <a:cubicBezTo>
                      <a:pt x="264301" y="750137"/>
                      <a:pt x="272359" y="727172"/>
                      <a:pt x="289104" y="676680"/>
                    </a:cubicBezTo>
                    <a:cubicBezTo>
                      <a:pt x="289990" y="674013"/>
                      <a:pt x="290009" y="673994"/>
                      <a:pt x="290894" y="671327"/>
                    </a:cubicBezTo>
                    <a:cubicBezTo>
                      <a:pt x="312145" y="607300"/>
                      <a:pt x="323937" y="576477"/>
                      <a:pt x="341491" y="543635"/>
                    </a:cubicBezTo>
                    <a:cubicBezTo>
                      <a:pt x="351426" y="525061"/>
                      <a:pt x="359932" y="509764"/>
                      <a:pt x="378401" y="477550"/>
                    </a:cubicBezTo>
                    <a:cubicBezTo>
                      <a:pt x="378801" y="476855"/>
                      <a:pt x="408947" y="424210"/>
                      <a:pt x="419777" y="403732"/>
                    </a:cubicBezTo>
                    <a:cubicBezTo>
                      <a:pt x="497758" y="256256"/>
                      <a:pt x="540469" y="185342"/>
                      <a:pt x="603734" y="106676"/>
                    </a:cubicBezTo>
                    <a:cubicBezTo>
                      <a:pt x="607696" y="101742"/>
                      <a:pt x="611630" y="96379"/>
                      <a:pt x="616830" y="89111"/>
                    </a:cubicBezTo>
                    <a:cubicBezTo>
                      <a:pt x="618545" y="86711"/>
                      <a:pt x="627622" y="73976"/>
                      <a:pt x="630223" y="70357"/>
                    </a:cubicBezTo>
                    <a:cubicBezTo>
                      <a:pt x="649511" y="43506"/>
                      <a:pt x="663112" y="28265"/>
                      <a:pt x="678743" y="19455"/>
                    </a:cubicBezTo>
                    <a:cubicBezTo>
                      <a:pt x="683782" y="16616"/>
                      <a:pt x="685744" y="10206"/>
                      <a:pt x="682905" y="5167"/>
                    </a:cubicBezTo>
                    <a:cubicBezTo>
                      <a:pt x="681486" y="2653"/>
                      <a:pt x="678943" y="1129"/>
                      <a:pt x="676362" y="40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g26a403a6168_0_23"/>
              <p:cNvSpPr/>
              <p:nvPr/>
            </p:nvSpPr>
            <p:spPr>
              <a:xfrm>
                <a:off x="1316492" y="4740748"/>
                <a:ext cx="499154" cy="365381"/>
              </a:xfrm>
              <a:custGeom>
                <a:rect b="b" l="l" r="r" t="t"/>
                <a:pathLst>
                  <a:path extrusionOk="0" h="365381" w="499154">
                    <a:moveTo>
                      <a:pt x="5412" y="353378"/>
                    </a:moveTo>
                    <a:cubicBezTo>
                      <a:pt x="32558" y="202568"/>
                      <a:pt x="209390" y="160696"/>
                      <a:pt x="326624" y="108385"/>
                    </a:cubicBezTo>
                    <a:cubicBezTo>
                      <a:pt x="362504" y="92374"/>
                      <a:pt x="414949" y="65732"/>
                      <a:pt x="443295" y="38690"/>
                    </a:cubicBezTo>
                    <a:cubicBezTo>
                      <a:pt x="453020" y="29413"/>
                      <a:pt x="468136" y="20117"/>
                      <a:pt x="479671" y="13097"/>
                    </a:cubicBezTo>
                    <a:cubicBezTo>
                      <a:pt x="485958" y="9277"/>
                      <a:pt x="502846" y="-4439"/>
                      <a:pt x="498426" y="1448"/>
                    </a:cubicBezTo>
                    <a:cubicBezTo>
                      <a:pt x="480138" y="25813"/>
                      <a:pt x="449210" y="42177"/>
                      <a:pt x="428189" y="64532"/>
                    </a:cubicBezTo>
                    <a:cubicBezTo>
                      <a:pt x="393213" y="101717"/>
                      <a:pt x="358647" y="152781"/>
                      <a:pt x="314698" y="179508"/>
                    </a:cubicBezTo>
                    <a:cubicBezTo>
                      <a:pt x="267597" y="208140"/>
                      <a:pt x="213886" y="222237"/>
                      <a:pt x="166242" y="249641"/>
                    </a:cubicBezTo>
                    <a:cubicBezTo>
                      <a:pt x="127161" y="272110"/>
                      <a:pt x="91175" y="299494"/>
                      <a:pt x="52542" y="322993"/>
                    </a:cubicBezTo>
                    <a:cubicBezTo>
                      <a:pt x="38673" y="331423"/>
                      <a:pt x="27243" y="338976"/>
                      <a:pt x="15480" y="349501"/>
                    </a:cubicBezTo>
                    <a:cubicBezTo>
                      <a:pt x="10289" y="354130"/>
                      <a:pt x="-2322" y="370303"/>
                      <a:pt x="373" y="363903"/>
                    </a:cubicBezTo>
                    <a:cubicBezTo>
                      <a:pt x="3107" y="357426"/>
                      <a:pt x="4983" y="355749"/>
                      <a:pt x="5412" y="3533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g26a403a6168_0_23"/>
              <p:cNvSpPr/>
              <p:nvPr/>
            </p:nvSpPr>
            <p:spPr>
              <a:xfrm>
                <a:off x="1426327" y="4286272"/>
                <a:ext cx="579329" cy="543086"/>
              </a:xfrm>
              <a:custGeom>
                <a:rect b="b" l="l" r="r" t="t"/>
                <a:pathLst>
                  <a:path extrusionOk="0" h="543086" w="579329">
                    <a:moveTo>
                      <a:pt x="0" y="543087"/>
                    </a:moveTo>
                    <a:cubicBezTo>
                      <a:pt x="3705" y="522770"/>
                      <a:pt x="34147" y="496243"/>
                      <a:pt x="44625" y="477926"/>
                    </a:cubicBezTo>
                    <a:cubicBezTo>
                      <a:pt x="63741" y="444522"/>
                      <a:pt x="76610" y="396002"/>
                      <a:pt x="105061" y="368875"/>
                    </a:cubicBezTo>
                    <a:cubicBezTo>
                      <a:pt x="192700" y="285302"/>
                      <a:pt x="294694" y="225628"/>
                      <a:pt x="397897" y="159773"/>
                    </a:cubicBezTo>
                    <a:cubicBezTo>
                      <a:pt x="440884" y="132331"/>
                      <a:pt x="481384" y="89059"/>
                      <a:pt x="519389" y="55093"/>
                    </a:cubicBezTo>
                    <a:cubicBezTo>
                      <a:pt x="536305" y="39967"/>
                      <a:pt x="553564" y="27118"/>
                      <a:pt x="569490" y="11201"/>
                    </a:cubicBezTo>
                    <a:cubicBezTo>
                      <a:pt x="573005" y="7696"/>
                      <a:pt x="579329" y="0"/>
                      <a:pt x="579329" y="0"/>
                    </a:cubicBezTo>
                    <a:cubicBezTo>
                      <a:pt x="579329" y="0"/>
                      <a:pt x="575224" y="7382"/>
                      <a:pt x="572691" y="10754"/>
                    </a:cubicBezTo>
                    <a:cubicBezTo>
                      <a:pt x="561604" y="25518"/>
                      <a:pt x="552974" y="42729"/>
                      <a:pt x="541792" y="57617"/>
                    </a:cubicBezTo>
                    <a:cubicBezTo>
                      <a:pt x="516388" y="91459"/>
                      <a:pt x="492776" y="132874"/>
                      <a:pt x="462839" y="162773"/>
                    </a:cubicBezTo>
                    <a:cubicBezTo>
                      <a:pt x="380276" y="245259"/>
                      <a:pt x="270853" y="287579"/>
                      <a:pt x="192414" y="374409"/>
                    </a:cubicBezTo>
                    <a:cubicBezTo>
                      <a:pt x="149447" y="421977"/>
                      <a:pt x="115814" y="467935"/>
                      <a:pt x="64284" y="506987"/>
                    </a:cubicBezTo>
                    <a:cubicBezTo>
                      <a:pt x="59979" y="510245"/>
                      <a:pt x="19383" y="537420"/>
                      <a:pt x="15554" y="531886"/>
                    </a:cubicBezTo>
                    <a:cubicBezTo>
                      <a:pt x="11611" y="526180"/>
                      <a:pt x="36881" y="493957"/>
                      <a:pt x="39824" y="490042"/>
                    </a:cubicBezTo>
                    <a:cubicBezTo>
                      <a:pt x="68294" y="452123"/>
                      <a:pt x="80543" y="407241"/>
                      <a:pt x="108490" y="37001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g26a403a6168_0_23"/>
              <p:cNvSpPr/>
              <p:nvPr/>
            </p:nvSpPr>
            <p:spPr>
              <a:xfrm>
                <a:off x="1645711" y="4008904"/>
                <a:ext cx="426639" cy="441396"/>
              </a:xfrm>
              <a:custGeom>
                <a:rect b="b" l="l" r="r" t="t"/>
                <a:pathLst>
                  <a:path extrusionOk="0" h="441396" w="426639">
                    <a:moveTo>
                      <a:pt x="1044" y="441160"/>
                    </a:moveTo>
                    <a:cubicBezTo>
                      <a:pt x="-2938" y="443151"/>
                      <a:pt x="5625" y="432006"/>
                      <a:pt x="7454" y="428816"/>
                    </a:cubicBezTo>
                    <a:cubicBezTo>
                      <a:pt x="14198" y="417024"/>
                      <a:pt x="20503" y="405717"/>
                      <a:pt x="28742" y="394754"/>
                    </a:cubicBezTo>
                    <a:cubicBezTo>
                      <a:pt x="49250" y="367437"/>
                      <a:pt x="69366" y="332765"/>
                      <a:pt x="84130" y="301933"/>
                    </a:cubicBezTo>
                    <a:cubicBezTo>
                      <a:pt x="131374" y="203283"/>
                      <a:pt x="217147" y="136903"/>
                      <a:pt x="302424" y="74038"/>
                    </a:cubicBezTo>
                    <a:cubicBezTo>
                      <a:pt x="328961" y="54464"/>
                      <a:pt x="358917" y="39481"/>
                      <a:pt x="387521" y="23536"/>
                    </a:cubicBezTo>
                    <a:cubicBezTo>
                      <a:pt x="400817" y="16126"/>
                      <a:pt x="426640" y="0"/>
                      <a:pt x="426640" y="0"/>
                    </a:cubicBezTo>
                    <a:cubicBezTo>
                      <a:pt x="426640" y="0"/>
                      <a:pt x="420277" y="4667"/>
                      <a:pt x="417943" y="7772"/>
                    </a:cubicBezTo>
                    <a:cubicBezTo>
                      <a:pt x="407790" y="21298"/>
                      <a:pt x="394702" y="33014"/>
                      <a:pt x="384311" y="46863"/>
                    </a:cubicBezTo>
                    <a:cubicBezTo>
                      <a:pt x="357898" y="82039"/>
                      <a:pt x="327847" y="114443"/>
                      <a:pt x="301700" y="149276"/>
                    </a:cubicBezTo>
                    <a:cubicBezTo>
                      <a:pt x="264058" y="199406"/>
                      <a:pt x="227139" y="251870"/>
                      <a:pt x="182933" y="296037"/>
                    </a:cubicBezTo>
                    <a:cubicBezTo>
                      <a:pt x="156035" y="322897"/>
                      <a:pt x="126317" y="334737"/>
                      <a:pt x="98656" y="361121"/>
                    </a:cubicBezTo>
                    <a:cubicBezTo>
                      <a:pt x="80101" y="378809"/>
                      <a:pt x="43182" y="401831"/>
                      <a:pt x="20722" y="41304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g26a403a6168_0_23"/>
              <p:cNvSpPr/>
              <p:nvPr/>
            </p:nvSpPr>
            <p:spPr>
              <a:xfrm>
                <a:off x="1388329" y="4191271"/>
                <a:ext cx="110033" cy="635808"/>
              </a:xfrm>
              <a:custGeom>
                <a:rect b="b" l="l" r="r" t="t"/>
                <a:pathLst>
                  <a:path extrusionOk="0" h="635808" w="110033">
                    <a:moveTo>
                      <a:pt x="38769" y="633231"/>
                    </a:moveTo>
                    <a:cubicBezTo>
                      <a:pt x="16729" y="653500"/>
                      <a:pt x="-245" y="548134"/>
                      <a:pt x="3" y="530485"/>
                    </a:cubicBezTo>
                    <a:cubicBezTo>
                      <a:pt x="1908" y="397868"/>
                      <a:pt x="41713" y="266537"/>
                      <a:pt x="55390" y="134693"/>
                    </a:cubicBezTo>
                    <a:cubicBezTo>
                      <a:pt x="59515" y="94983"/>
                      <a:pt x="65458" y="36652"/>
                      <a:pt x="89852" y="4562"/>
                    </a:cubicBezTo>
                    <a:cubicBezTo>
                      <a:pt x="89985" y="4390"/>
                      <a:pt x="92100" y="-229"/>
                      <a:pt x="93319" y="9"/>
                    </a:cubicBezTo>
                    <a:cubicBezTo>
                      <a:pt x="95596" y="438"/>
                      <a:pt x="92195" y="51806"/>
                      <a:pt x="92005" y="53987"/>
                    </a:cubicBezTo>
                    <a:cubicBezTo>
                      <a:pt x="89319" y="83676"/>
                      <a:pt x="97129" y="117147"/>
                      <a:pt x="101653" y="146551"/>
                    </a:cubicBezTo>
                    <a:cubicBezTo>
                      <a:pt x="120875" y="271367"/>
                      <a:pt x="105273" y="397440"/>
                      <a:pt x="72735" y="518131"/>
                    </a:cubicBezTo>
                    <a:cubicBezTo>
                      <a:pt x="62763" y="555136"/>
                      <a:pt x="64696" y="609380"/>
                      <a:pt x="38769" y="63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g26a403a6168_0_23"/>
              <p:cNvSpPr/>
              <p:nvPr/>
            </p:nvSpPr>
            <p:spPr>
              <a:xfrm>
                <a:off x="822665" y="4139149"/>
                <a:ext cx="450147" cy="2027043"/>
              </a:xfrm>
              <a:custGeom>
                <a:rect b="b" l="l" r="r" t="t"/>
                <a:pathLst>
                  <a:path extrusionOk="0" h="2027043" w="450147">
                    <a:moveTo>
                      <a:pt x="16427" y="0"/>
                    </a:moveTo>
                    <a:cubicBezTo>
                      <a:pt x="14436" y="562"/>
                      <a:pt x="12626" y="1191"/>
                      <a:pt x="10169" y="1791"/>
                    </a:cubicBezTo>
                    <a:cubicBezTo>
                      <a:pt x="9997" y="1943"/>
                      <a:pt x="9778" y="2238"/>
                      <a:pt x="9578" y="2381"/>
                    </a:cubicBezTo>
                    <a:cubicBezTo>
                      <a:pt x="8978" y="2838"/>
                      <a:pt x="8150" y="3048"/>
                      <a:pt x="7197" y="3572"/>
                    </a:cubicBezTo>
                    <a:cubicBezTo>
                      <a:pt x="5511" y="4515"/>
                      <a:pt x="3292" y="5829"/>
                      <a:pt x="949" y="6848"/>
                    </a:cubicBezTo>
                    <a:cubicBezTo>
                      <a:pt x="-3452" y="8763"/>
                      <a:pt x="8407" y="22393"/>
                      <a:pt x="17017" y="44653"/>
                    </a:cubicBezTo>
                    <a:cubicBezTo>
                      <a:pt x="19465" y="50968"/>
                      <a:pt x="28971" y="78591"/>
                      <a:pt x="31010" y="83048"/>
                    </a:cubicBezTo>
                    <a:cubicBezTo>
                      <a:pt x="50460" y="125625"/>
                      <a:pt x="65671" y="166049"/>
                      <a:pt x="89941" y="237830"/>
                    </a:cubicBezTo>
                    <a:cubicBezTo>
                      <a:pt x="91427" y="242221"/>
                      <a:pt x="116973" y="317992"/>
                      <a:pt x="125964" y="342309"/>
                    </a:cubicBezTo>
                    <a:cubicBezTo>
                      <a:pt x="243084" y="659254"/>
                      <a:pt x="304348" y="839448"/>
                      <a:pt x="359622" y="1044483"/>
                    </a:cubicBezTo>
                    <a:cubicBezTo>
                      <a:pt x="381015" y="1123845"/>
                      <a:pt x="394522" y="1208027"/>
                      <a:pt x="406647" y="1324280"/>
                    </a:cubicBezTo>
                    <a:cubicBezTo>
                      <a:pt x="409314" y="1349826"/>
                      <a:pt x="418953" y="1453325"/>
                      <a:pt x="420344" y="1467450"/>
                    </a:cubicBezTo>
                    <a:cubicBezTo>
                      <a:pt x="425964" y="1524524"/>
                      <a:pt x="428450" y="1582245"/>
                      <a:pt x="428974" y="1653483"/>
                    </a:cubicBezTo>
                    <a:cubicBezTo>
                      <a:pt x="429183" y="1680924"/>
                      <a:pt x="428516" y="1821732"/>
                      <a:pt x="428678" y="1848745"/>
                    </a:cubicBezTo>
                    <a:cubicBezTo>
                      <a:pt x="428945" y="1893579"/>
                      <a:pt x="426430" y="1930136"/>
                      <a:pt x="419449" y="1964531"/>
                    </a:cubicBezTo>
                    <a:cubicBezTo>
                      <a:pt x="418582" y="1968798"/>
                      <a:pt x="416429" y="1976514"/>
                      <a:pt x="413495" y="1986267"/>
                    </a:cubicBezTo>
                    <a:cubicBezTo>
                      <a:pt x="413019" y="1987839"/>
                      <a:pt x="404942" y="2013395"/>
                      <a:pt x="404866" y="2013652"/>
                    </a:cubicBezTo>
                    <a:cubicBezTo>
                      <a:pt x="404809" y="2013832"/>
                      <a:pt x="404723" y="2013804"/>
                      <a:pt x="404571" y="2014538"/>
                    </a:cubicBezTo>
                    <a:cubicBezTo>
                      <a:pt x="404504" y="2014918"/>
                      <a:pt x="404609" y="2015138"/>
                      <a:pt x="404571" y="2015433"/>
                    </a:cubicBezTo>
                    <a:lnTo>
                      <a:pt x="404571" y="2016328"/>
                    </a:lnTo>
                    <a:lnTo>
                      <a:pt x="404571" y="2018414"/>
                    </a:lnTo>
                    <a:lnTo>
                      <a:pt x="415877" y="2027044"/>
                    </a:lnTo>
                    <a:lnTo>
                      <a:pt x="423020" y="2023177"/>
                    </a:lnTo>
                    <a:lnTo>
                      <a:pt x="423916" y="2021986"/>
                    </a:lnTo>
                    <a:cubicBezTo>
                      <a:pt x="425402" y="2019415"/>
                      <a:pt x="425687" y="2016795"/>
                      <a:pt x="425106" y="2014242"/>
                    </a:cubicBezTo>
                    <a:lnTo>
                      <a:pt x="425402" y="2014538"/>
                    </a:lnTo>
                    <a:lnTo>
                      <a:pt x="425402" y="2016919"/>
                    </a:lnTo>
                    <a:cubicBezTo>
                      <a:pt x="425306" y="2018138"/>
                      <a:pt x="425440" y="2017909"/>
                      <a:pt x="425402" y="2018109"/>
                    </a:cubicBezTo>
                    <a:cubicBezTo>
                      <a:pt x="426183" y="2015642"/>
                      <a:pt x="433279" y="1993745"/>
                      <a:pt x="433736" y="1992220"/>
                    </a:cubicBezTo>
                    <a:cubicBezTo>
                      <a:pt x="436851" y="1981867"/>
                      <a:pt x="438956" y="1973789"/>
                      <a:pt x="439985" y="1968703"/>
                    </a:cubicBezTo>
                    <a:cubicBezTo>
                      <a:pt x="447300" y="1932699"/>
                      <a:pt x="450091" y="1894913"/>
                      <a:pt x="449814" y="1848745"/>
                    </a:cubicBezTo>
                    <a:cubicBezTo>
                      <a:pt x="449652" y="1821837"/>
                      <a:pt x="450310" y="1681048"/>
                      <a:pt x="450110" y="1653483"/>
                    </a:cubicBezTo>
                    <a:cubicBezTo>
                      <a:pt x="449576" y="1581665"/>
                      <a:pt x="447166" y="1523162"/>
                      <a:pt x="441480" y="1465364"/>
                    </a:cubicBezTo>
                    <a:cubicBezTo>
                      <a:pt x="440089" y="1451267"/>
                      <a:pt x="430164" y="1347531"/>
                      <a:pt x="427488" y="1321898"/>
                    </a:cubicBezTo>
                    <a:cubicBezTo>
                      <a:pt x="415258" y="1204627"/>
                      <a:pt x="401608" y="1119778"/>
                      <a:pt x="379863" y="1039120"/>
                    </a:cubicBezTo>
                    <a:cubicBezTo>
                      <a:pt x="324389" y="833314"/>
                      <a:pt x="262934" y="652377"/>
                      <a:pt x="145605" y="334870"/>
                    </a:cubicBezTo>
                    <a:cubicBezTo>
                      <a:pt x="136709" y="310801"/>
                      <a:pt x="129574" y="290122"/>
                      <a:pt x="115249" y="247650"/>
                    </a:cubicBezTo>
                    <a:cubicBezTo>
                      <a:pt x="111210" y="235677"/>
                      <a:pt x="111077" y="235677"/>
                      <a:pt x="109591" y="231286"/>
                    </a:cubicBezTo>
                    <a:cubicBezTo>
                      <a:pt x="85102" y="158858"/>
                      <a:pt x="69891" y="117824"/>
                      <a:pt x="50060" y="74419"/>
                    </a:cubicBezTo>
                    <a:cubicBezTo>
                      <a:pt x="48526" y="71056"/>
                      <a:pt x="39430" y="44358"/>
                      <a:pt x="36667" y="37214"/>
                    </a:cubicBezTo>
                    <a:cubicBezTo>
                      <a:pt x="30114" y="20279"/>
                      <a:pt x="23732" y="8163"/>
                      <a:pt x="164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g26a403a6168_0_23"/>
              <p:cNvSpPr/>
              <p:nvPr/>
            </p:nvSpPr>
            <p:spPr>
              <a:xfrm>
                <a:off x="502887" y="3664530"/>
                <a:ext cx="349749" cy="531038"/>
              </a:xfrm>
              <a:custGeom>
                <a:rect b="b" l="l" r="r" t="t"/>
                <a:pathLst>
                  <a:path extrusionOk="0" h="531038" w="349749">
                    <a:moveTo>
                      <a:pt x="345292" y="530350"/>
                    </a:moveTo>
                    <a:cubicBezTo>
                      <a:pt x="357512" y="530417"/>
                      <a:pt x="341148" y="396714"/>
                      <a:pt x="337272" y="377788"/>
                    </a:cubicBezTo>
                    <a:cubicBezTo>
                      <a:pt x="309325" y="241447"/>
                      <a:pt x="236278" y="146150"/>
                      <a:pt x="120654" y="69607"/>
                    </a:cubicBezTo>
                    <a:cubicBezTo>
                      <a:pt x="109272" y="62072"/>
                      <a:pt x="7597" y="-6260"/>
                      <a:pt x="328" y="465"/>
                    </a:cubicBezTo>
                    <a:cubicBezTo>
                      <a:pt x="-1144" y="1827"/>
                      <a:pt x="2720" y="3808"/>
                      <a:pt x="4392" y="4913"/>
                    </a:cubicBezTo>
                    <a:cubicBezTo>
                      <a:pt x="23179" y="17353"/>
                      <a:pt x="35828" y="32812"/>
                      <a:pt x="49179" y="51652"/>
                    </a:cubicBezTo>
                    <a:cubicBezTo>
                      <a:pt x="77773" y="92000"/>
                      <a:pt x="117721" y="134301"/>
                      <a:pt x="136247" y="180287"/>
                    </a:cubicBezTo>
                    <a:cubicBezTo>
                      <a:pt x="153287" y="222578"/>
                      <a:pt x="163126" y="276595"/>
                      <a:pt x="188015" y="314923"/>
                    </a:cubicBezTo>
                    <a:cubicBezTo>
                      <a:pt x="218362" y="361653"/>
                      <a:pt x="261034" y="397943"/>
                      <a:pt x="293142" y="443244"/>
                    </a:cubicBezTo>
                    <a:cubicBezTo>
                      <a:pt x="312859" y="471057"/>
                      <a:pt x="328795" y="499127"/>
                      <a:pt x="344825" y="528731"/>
                    </a:cubicBezTo>
                    <a:cubicBezTo>
                      <a:pt x="346978" y="532703"/>
                      <a:pt x="343273" y="530341"/>
                      <a:pt x="345292" y="530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g26a403a6168_0_23"/>
              <p:cNvSpPr/>
              <p:nvPr/>
            </p:nvSpPr>
            <p:spPr>
              <a:xfrm>
                <a:off x="633113" y="4255535"/>
                <a:ext cx="309080" cy="161443"/>
              </a:xfrm>
              <a:custGeom>
                <a:rect b="b" l="l" r="r" t="t"/>
                <a:pathLst>
                  <a:path extrusionOk="0" h="161443" w="309080">
                    <a:moveTo>
                      <a:pt x="16069" y="0"/>
                    </a:moveTo>
                    <a:cubicBezTo>
                      <a:pt x="16507" y="1962"/>
                      <a:pt x="16183" y="3886"/>
                      <a:pt x="15173" y="5953"/>
                    </a:cubicBezTo>
                    <a:cubicBezTo>
                      <a:pt x="13592" y="9211"/>
                      <a:pt x="10839" y="12525"/>
                      <a:pt x="8334" y="13392"/>
                    </a:cubicBezTo>
                    <a:cubicBezTo>
                      <a:pt x="5258" y="14459"/>
                      <a:pt x="4096" y="12563"/>
                      <a:pt x="2972" y="10716"/>
                    </a:cubicBezTo>
                    <a:cubicBezTo>
                      <a:pt x="3229" y="12592"/>
                      <a:pt x="1505" y="13611"/>
                      <a:pt x="0" y="14583"/>
                    </a:cubicBezTo>
                    <a:cubicBezTo>
                      <a:pt x="1076" y="14926"/>
                      <a:pt x="2362" y="15412"/>
                      <a:pt x="3267" y="15773"/>
                    </a:cubicBezTo>
                    <a:cubicBezTo>
                      <a:pt x="4715" y="16345"/>
                      <a:pt x="5734" y="16840"/>
                      <a:pt x="6544" y="17269"/>
                    </a:cubicBezTo>
                    <a:cubicBezTo>
                      <a:pt x="10687" y="21641"/>
                      <a:pt x="17926" y="25270"/>
                      <a:pt x="29166" y="29766"/>
                    </a:cubicBezTo>
                    <a:cubicBezTo>
                      <a:pt x="34271" y="31813"/>
                      <a:pt x="39919" y="33976"/>
                      <a:pt x="46730" y="36319"/>
                    </a:cubicBezTo>
                    <a:cubicBezTo>
                      <a:pt x="51235" y="37862"/>
                      <a:pt x="76010" y="45901"/>
                      <a:pt x="79772" y="47330"/>
                    </a:cubicBezTo>
                    <a:cubicBezTo>
                      <a:pt x="154115" y="75600"/>
                      <a:pt x="283969" y="138389"/>
                      <a:pt x="288427" y="153886"/>
                    </a:cubicBezTo>
                    <a:cubicBezTo>
                      <a:pt x="290027" y="159448"/>
                      <a:pt x="295961" y="162630"/>
                      <a:pt x="301523" y="161030"/>
                    </a:cubicBezTo>
                    <a:cubicBezTo>
                      <a:pt x="307086" y="159439"/>
                      <a:pt x="310267" y="153791"/>
                      <a:pt x="308667" y="148237"/>
                    </a:cubicBezTo>
                    <a:cubicBezTo>
                      <a:pt x="301180" y="122215"/>
                      <a:pt x="175155" y="61131"/>
                      <a:pt x="87211" y="27680"/>
                    </a:cubicBezTo>
                    <a:cubicBezTo>
                      <a:pt x="82915" y="26051"/>
                      <a:pt x="57664" y="17783"/>
                      <a:pt x="53578" y="16373"/>
                    </a:cubicBezTo>
                    <a:cubicBezTo>
                      <a:pt x="47063" y="14135"/>
                      <a:pt x="41653" y="12316"/>
                      <a:pt x="36909" y="10420"/>
                    </a:cubicBezTo>
                    <a:cubicBezTo>
                      <a:pt x="28499" y="7058"/>
                      <a:pt x="22927" y="3981"/>
                      <a:pt x="21727" y="2677"/>
                    </a:cubicBezTo>
                    <a:cubicBezTo>
                      <a:pt x="20841" y="1714"/>
                      <a:pt x="17507" y="895"/>
                      <a:pt x="160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g26a403a6168_0_23"/>
              <p:cNvSpPr/>
              <p:nvPr/>
            </p:nvSpPr>
            <p:spPr>
              <a:xfrm>
                <a:off x="287063" y="3837744"/>
                <a:ext cx="379620" cy="439743"/>
              </a:xfrm>
              <a:custGeom>
                <a:rect b="b" l="l" r="r" t="t"/>
                <a:pathLst>
                  <a:path extrusionOk="0" h="439743" w="379620">
                    <a:moveTo>
                      <a:pt x="379560" y="434613"/>
                    </a:moveTo>
                    <a:cubicBezTo>
                      <a:pt x="369425" y="417201"/>
                      <a:pt x="342355" y="392474"/>
                      <a:pt x="327915" y="372795"/>
                    </a:cubicBezTo>
                    <a:cubicBezTo>
                      <a:pt x="289653" y="320656"/>
                      <a:pt x="230769" y="278412"/>
                      <a:pt x="182361" y="237416"/>
                    </a:cubicBezTo>
                    <a:cubicBezTo>
                      <a:pt x="140824" y="202241"/>
                      <a:pt x="113030" y="157435"/>
                      <a:pt x="81037" y="114830"/>
                    </a:cubicBezTo>
                    <a:cubicBezTo>
                      <a:pt x="56650" y="82349"/>
                      <a:pt x="39183" y="42345"/>
                      <a:pt x="11695" y="12465"/>
                    </a:cubicBezTo>
                    <a:cubicBezTo>
                      <a:pt x="8192" y="8654"/>
                      <a:pt x="7236" y="-1289"/>
                      <a:pt x="2263" y="139"/>
                    </a:cubicBezTo>
                    <a:cubicBezTo>
                      <a:pt x="807" y="558"/>
                      <a:pt x="1021" y="6778"/>
                      <a:pt x="980" y="7045"/>
                    </a:cubicBezTo>
                    <a:cubicBezTo>
                      <a:pt x="-4258" y="41163"/>
                      <a:pt x="12567" y="87112"/>
                      <a:pt x="26216" y="117516"/>
                    </a:cubicBezTo>
                    <a:cubicBezTo>
                      <a:pt x="62926" y="199278"/>
                      <a:pt x="87624" y="268440"/>
                      <a:pt x="161548" y="331047"/>
                    </a:cubicBezTo>
                    <a:cubicBezTo>
                      <a:pt x="181926" y="348306"/>
                      <a:pt x="208176" y="357517"/>
                      <a:pt x="228366" y="374615"/>
                    </a:cubicBezTo>
                    <a:cubicBezTo>
                      <a:pt x="252657" y="395189"/>
                      <a:pt x="282424" y="410000"/>
                      <a:pt x="307636" y="429650"/>
                    </a:cubicBezTo>
                    <a:cubicBezTo>
                      <a:pt x="313618" y="434308"/>
                      <a:pt x="348765" y="441280"/>
                      <a:pt x="355175" y="439442"/>
                    </a:cubicBezTo>
                    <a:cubicBezTo>
                      <a:pt x="359214" y="438280"/>
                      <a:pt x="380912" y="436946"/>
                      <a:pt x="379560" y="4346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g26a403a6168_0_23"/>
              <p:cNvSpPr/>
              <p:nvPr/>
            </p:nvSpPr>
            <p:spPr>
              <a:xfrm>
                <a:off x="942190" y="3687690"/>
                <a:ext cx="141301" cy="825288"/>
              </a:xfrm>
              <a:custGeom>
                <a:rect b="b" l="l" r="r" t="t"/>
                <a:pathLst>
                  <a:path extrusionOk="0" h="825288" w="141301">
                    <a:moveTo>
                      <a:pt x="29251" y="824773"/>
                    </a:moveTo>
                    <a:cubicBezTo>
                      <a:pt x="29670" y="829212"/>
                      <a:pt x="25822" y="803704"/>
                      <a:pt x="25432" y="797655"/>
                    </a:cubicBezTo>
                    <a:cubicBezTo>
                      <a:pt x="24298" y="780139"/>
                      <a:pt x="27965" y="761565"/>
                      <a:pt x="25670" y="744239"/>
                    </a:cubicBezTo>
                    <a:cubicBezTo>
                      <a:pt x="19059" y="694318"/>
                      <a:pt x="23841" y="629948"/>
                      <a:pt x="35157" y="580990"/>
                    </a:cubicBezTo>
                    <a:cubicBezTo>
                      <a:pt x="56569" y="488350"/>
                      <a:pt x="85820" y="396539"/>
                      <a:pt x="114900" y="305851"/>
                    </a:cubicBezTo>
                    <a:cubicBezTo>
                      <a:pt x="131807" y="253101"/>
                      <a:pt x="130807" y="198838"/>
                      <a:pt x="138970" y="144964"/>
                    </a:cubicBezTo>
                    <a:cubicBezTo>
                      <a:pt x="144761" y="106740"/>
                      <a:pt x="138817" y="71136"/>
                      <a:pt x="131493" y="33274"/>
                    </a:cubicBezTo>
                    <a:cubicBezTo>
                      <a:pt x="131150" y="31483"/>
                      <a:pt x="125092" y="517"/>
                      <a:pt x="123034" y="51"/>
                    </a:cubicBezTo>
                    <a:cubicBezTo>
                      <a:pt x="116110" y="-1559"/>
                      <a:pt x="106299" y="35570"/>
                      <a:pt x="104680" y="40189"/>
                    </a:cubicBezTo>
                    <a:cubicBezTo>
                      <a:pt x="90125" y="81604"/>
                      <a:pt x="70561" y="122323"/>
                      <a:pt x="60646" y="165195"/>
                    </a:cubicBezTo>
                    <a:cubicBezTo>
                      <a:pt x="51892" y="203086"/>
                      <a:pt x="29585" y="236671"/>
                      <a:pt x="23774" y="276723"/>
                    </a:cubicBezTo>
                    <a:cubicBezTo>
                      <a:pt x="9334" y="376269"/>
                      <a:pt x="2343" y="477615"/>
                      <a:pt x="1495" y="578256"/>
                    </a:cubicBezTo>
                    <a:cubicBezTo>
                      <a:pt x="1200" y="612937"/>
                      <a:pt x="14668" y="726170"/>
                      <a:pt x="0" y="750145"/>
                    </a:cubicBezTo>
                    <a:lnTo>
                      <a:pt x="29251" y="8247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g26a403a6168_0_23"/>
              <p:cNvSpPr/>
              <p:nvPr/>
            </p:nvSpPr>
            <p:spPr>
              <a:xfrm>
                <a:off x="1083304" y="3808620"/>
                <a:ext cx="300599" cy="1051239"/>
              </a:xfrm>
              <a:custGeom>
                <a:rect b="b" l="l" r="r" t="t"/>
                <a:pathLst>
                  <a:path extrusionOk="0" h="1051239" w="300599">
                    <a:moveTo>
                      <a:pt x="17459" y="1049810"/>
                    </a:moveTo>
                    <a:cubicBezTo>
                      <a:pt x="25822" y="1062954"/>
                      <a:pt x="9753" y="981696"/>
                      <a:pt x="9401" y="960751"/>
                    </a:cubicBezTo>
                    <a:cubicBezTo>
                      <a:pt x="8372" y="900229"/>
                      <a:pt x="18354" y="835202"/>
                      <a:pt x="30918" y="775785"/>
                    </a:cubicBezTo>
                    <a:cubicBezTo>
                      <a:pt x="39395" y="735637"/>
                      <a:pt x="71923" y="702462"/>
                      <a:pt x="88839" y="667429"/>
                    </a:cubicBezTo>
                    <a:cubicBezTo>
                      <a:pt x="117366" y="608345"/>
                      <a:pt x="156276" y="554253"/>
                      <a:pt x="184670" y="495445"/>
                    </a:cubicBezTo>
                    <a:cubicBezTo>
                      <a:pt x="205768" y="451735"/>
                      <a:pt x="211121" y="397500"/>
                      <a:pt x="233447" y="355828"/>
                    </a:cubicBezTo>
                    <a:cubicBezTo>
                      <a:pt x="256174" y="313442"/>
                      <a:pt x="280939" y="261721"/>
                      <a:pt x="280996" y="213553"/>
                    </a:cubicBezTo>
                    <a:cubicBezTo>
                      <a:pt x="281063" y="168223"/>
                      <a:pt x="285492" y="117455"/>
                      <a:pt x="293827" y="72916"/>
                    </a:cubicBezTo>
                    <a:cubicBezTo>
                      <a:pt x="296808" y="56971"/>
                      <a:pt x="299599" y="40236"/>
                      <a:pt x="298484" y="23977"/>
                    </a:cubicBezTo>
                    <a:cubicBezTo>
                      <a:pt x="297951" y="16119"/>
                      <a:pt x="304333" y="-2931"/>
                      <a:pt x="297189" y="383"/>
                    </a:cubicBezTo>
                    <a:cubicBezTo>
                      <a:pt x="295265" y="1279"/>
                      <a:pt x="294598" y="43684"/>
                      <a:pt x="292531" y="49323"/>
                    </a:cubicBezTo>
                    <a:cubicBezTo>
                      <a:pt x="279758" y="84308"/>
                      <a:pt x="249954" y="130495"/>
                      <a:pt x="227885" y="160032"/>
                    </a:cubicBezTo>
                    <a:cubicBezTo>
                      <a:pt x="192138" y="207886"/>
                      <a:pt x="135950" y="244557"/>
                      <a:pt x="106479" y="299554"/>
                    </a:cubicBezTo>
                    <a:cubicBezTo>
                      <a:pt x="45319" y="413645"/>
                      <a:pt x="23469" y="555148"/>
                      <a:pt x="24583" y="683602"/>
                    </a:cubicBezTo>
                    <a:cubicBezTo>
                      <a:pt x="24983" y="730332"/>
                      <a:pt x="19802" y="766432"/>
                      <a:pt x="19802" y="766432"/>
                    </a:cubicBezTo>
                    <a:cubicBezTo>
                      <a:pt x="19802" y="766432"/>
                      <a:pt x="-23146" y="986002"/>
                      <a:pt x="17459" y="1049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g26a403a6168_0_23"/>
              <p:cNvSpPr/>
              <p:nvPr/>
            </p:nvSpPr>
            <p:spPr>
              <a:xfrm>
                <a:off x="259396" y="4451460"/>
                <a:ext cx="755570" cy="317914"/>
              </a:xfrm>
              <a:custGeom>
                <a:rect b="b" l="l" r="r" t="t"/>
                <a:pathLst>
                  <a:path extrusionOk="0" h="317914" w="755570">
                    <a:moveTo>
                      <a:pt x="753508" y="303662"/>
                    </a:moveTo>
                    <a:cubicBezTo>
                      <a:pt x="752184" y="307443"/>
                      <a:pt x="758108" y="324503"/>
                      <a:pt x="746440" y="315149"/>
                    </a:cubicBezTo>
                    <a:cubicBezTo>
                      <a:pt x="716122" y="290841"/>
                      <a:pt x="628873" y="282316"/>
                      <a:pt x="616195" y="280840"/>
                    </a:cubicBezTo>
                    <a:cubicBezTo>
                      <a:pt x="492999" y="266505"/>
                      <a:pt x="354896" y="241968"/>
                      <a:pt x="245457" y="180904"/>
                    </a:cubicBezTo>
                    <a:cubicBezTo>
                      <a:pt x="181853" y="145413"/>
                      <a:pt x="109476" y="111562"/>
                      <a:pt x="57228" y="59803"/>
                    </a:cubicBezTo>
                    <a:cubicBezTo>
                      <a:pt x="38813" y="41563"/>
                      <a:pt x="-16805" y="-11711"/>
                      <a:pt x="4983" y="2329"/>
                    </a:cubicBezTo>
                    <a:cubicBezTo>
                      <a:pt x="65950" y="41619"/>
                      <a:pt x="172935" y="75243"/>
                      <a:pt x="234709" y="88016"/>
                    </a:cubicBezTo>
                    <a:cubicBezTo>
                      <a:pt x="288205" y="99074"/>
                      <a:pt x="346971" y="98798"/>
                      <a:pt x="398825" y="116819"/>
                    </a:cubicBezTo>
                    <a:cubicBezTo>
                      <a:pt x="487979" y="147814"/>
                      <a:pt x="563493" y="204049"/>
                      <a:pt x="645142" y="248274"/>
                    </a:cubicBezTo>
                    <a:cubicBezTo>
                      <a:pt x="670135" y="261819"/>
                      <a:pt x="738868" y="276925"/>
                      <a:pt x="754194" y="294375"/>
                    </a:cubicBezTo>
                    <a:cubicBezTo>
                      <a:pt x="757061" y="297642"/>
                      <a:pt x="754755" y="300137"/>
                      <a:pt x="753508" y="3036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g26a403a6168_0_23"/>
              <p:cNvSpPr/>
              <p:nvPr/>
            </p:nvSpPr>
            <p:spPr>
              <a:xfrm>
                <a:off x="1000288" y="4745719"/>
                <a:ext cx="104008" cy="131922"/>
              </a:xfrm>
              <a:custGeom>
                <a:rect b="b" l="l" r="r" t="t"/>
                <a:pathLst>
                  <a:path extrusionOk="0" h="131922" w="104008">
                    <a:moveTo>
                      <a:pt x="11739" y="58"/>
                    </a:moveTo>
                    <a:cubicBezTo>
                      <a:pt x="9091" y="-246"/>
                      <a:pt x="6253" y="658"/>
                      <a:pt x="3995" y="2439"/>
                    </a:cubicBezTo>
                    <a:cubicBezTo>
                      <a:pt x="-510" y="6002"/>
                      <a:pt x="-1348" y="12517"/>
                      <a:pt x="2214" y="17022"/>
                    </a:cubicBezTo>
                    <a:cubicBezTo>
                      <a:pt x="5176" y="20766"/>
                      <a:pt x="8463" y="24604"/>
                      <a:pt x="12034" y="28633"/>
                    </a:cubicBezTo>
                    <a:cubicBezTo>
                      <a:pt x="19073" y="36568"/>
                      <a:pt x="25931" y="43606"/>
                      <a:pt x="38523" y="56313"/>
                    </a:cubicBezTo>
                    <a:cubicBezTo>
                      <a:pt x="53392" y="71305"/>
                      <a:pt x="57240" y="75353"/>
                      <a:pt x="63527" y="82211"/>
                    </a:cubicBezTo>
                    <a:cubicBezTo>
                      <a:pt x="65860" y="84755"/>
                      <a:pt x="66975" y="88108"/>
                      <a:pt x="68889" y="90841"/>
                    </a:cubicBezTo>
                    <a:cubicBezTo>
                      <a:pt x="75919" y="98756"/>
                      <a:pt x="80548" y="106319"/>
                      <a:pt x="83472" y="113463"/>
                    </a:cubicBezTo>
                    <a:cubicBezTo>
                      <a:pt x="83901" y="113901"/>
                      <a:pt x="84777" y="113711"/>
                      <a:pt x="84958" y="114358"/>
                    </a:cubicBezTo>
                    <a:cubicBezTo>
                      <a:pt x="85739" y="117092"/>
                      <a:pt x="88082" y="124617"/>
                      <a:pt x="88234" y="125074"/>
                    </a:cubicBezTo>
                    <a:cubicBezTo>
                      <a:pt x="89139" y="127741"/>
                      <a:pt x="89482" y="129255"/>
                      <a:pt x="90025" y="131027"/>
                    </a:cubicBezTo>
                    <a:cubicBezTo>
                      <a:pt x="92330" y="131456"/>
                      <a:pt x="93892" y="131922"/>
                      <a:pt x="93892" y="131922"/>
                    </a:cubicBezTo>
                    <a:cubicBezTo>
                      <a:pt x="93892" y="131922"/>
                      <a:pt x="94188" y="130379"/>
                      <a:pt x="96274" y="128046"/>
                    </a:cubicBezTo>
                    <a:cubicBezTo>
                      <a:pt x="96655" y="128360"/>
                      <a:pt x="97150" y="128065"/>
                      <a:pt x="97169" y="128646"/>
                    </a:cubicBezTo>
                    <a:cubicBezTo>
                      <a:pt x="97159" y="128388"/>
                      <a:pt x="104017" y="131922"/>
                      <a:pt x="104008" y="131922"/>
                    </a:cubicBezTo>
                    <a:cubicBezTo>
                      <a:pt x="104084" y="131198"/>
                      <a:pt x="99302" y="128951"/>
                      <a:pt x="96569" y="127750"/>
                    </a:cubicBezTo>
                    <a:cubicBezTo>
                      <a:pt x="97540" y="126750"/>
                      <a:pt x="97655" y="125788"/>
                      <a:pt x="100141" y="124474"/>
                    </a:cubicBezTo>
                    <a:cubicBezTo>
                      <a:pt x="102484" y="120597"/>
                      <a:pt x="102360" y="120549"/>
                      <a:pt x="102522" y="119121"/>
                    </a:cubicBezTo>
                    <a:cubicBezTo>
                      <a:pt x="102693" y="118140"/>
                      <a:pt x="102846" y="117425"/>
                      <a:pt x="102817" y="116444"/>
                    </a:cubicBezTo>
                    <a:cubicBezTo>
                      <a:pt x="102789" y="115311"/>
                      <a:pt x="101988" y="114472"/>
                      <a:pt x="101627" y="113463"/>
                    </a:cubicBezTo>
                    <a:cubicBezTo>
                      <a:pt x="101379" y="112587"/>
                      <a:pt x="98922" y="101614"/>
                      <a:pt x="98359" y="100071"/>
                    </a:cubicBezTo>
                    <a:cubicBezTo>
                      <a:pt x="93892" y="87765"/>
                      <a:pt x="87625" y="77306"/>
                      <a:pt x="79005" y="67924"/>
                    </a:cubicBezTo>
                    <a:cubicBezTo>
                      <a:pt x="72461" y="60780"/>
                      <a:pt x="68499" y="56942"/>
                      <a:pt x="53411" y="41730"/>
                    </a:cubicBezTo>
                    <a:cubicBezTo>
                      <a:pt x="41076" y="29290"/>
                      <a:pt x="34513" y="22194"/>
                      <a:pt x="27808" y="14641"/>
                    </a:cubicBezTo>
                    <a:cubicBezTo>
                      <a:pt x="24484" y="10888"/>
                      <a:pt x="21293" y="7345"/>
                      <a:pt x="18588" y="3925"/>
                    </a:cubicBezTo>
                    <a:cubicBezTo>
                      <a:pt x="16806" y="1678"/>
                      <a:pt x="14387" y="363"/>
                      <a:pt x="11739" y="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570" name="Google Shape;570;g26a403a6168_0_23"/>
          <p:cNvSpPr/>
          <p:nvPr/>
        </p:nvSpPr>
        <p:spPr>
          <a:xfrm>
            <a:off x="5030625" y="3917400"/>
            <a:ext cx="2484300" cy="461100"/>
          </a:xfrm>
          <a:prstGeom prst="rect">
            <a:avLst/>
          </a:prstGeom>
          <a:solidFill>
            <a:schemeClr val="accent2"/>
          </a:solidFill>
          <a:ln cap="flat" cmpd="sng" w="9525">
            <a:solidFill>
              <a:srgbClr val="484E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571" name="Google Shape;571;g26a403a6168_0_23"/>
          <p:cNvSpPr txBox="1"/>
          <p:nvPr>
            <p:ph idx="4294967295" type="title"/>
          </p:nvPr>
        </p:nvSpPr>
        <p:spPr>
          <a:xfrm>
            <a:off x="4791450" y="3803425"/>
            <a:ext cx="2609100" cy="695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2600"/>
              <a:buNone/>
            </a:pPr>
            <a:r>
              <a:rPr lang="en" sz="2600">
                <a:solidFill>
                  <a:schemeClr val="lt1"/>
                </a:solidFill>
              </a:rPr>
              <a:t>Sonali Arcot</a:t>
            </a:r>
            <a:endParaRPr sz="2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3"/>
          <p:cNvSpPr txBox="1"/>
          <p:nvPr>
            <p:ph type="title"/>
          </p:nvPr>
        </p:nvSpPr>
        <p:spPr>
          <a:xfrm>
            <a:off x="250950" y="675025"/>
            <a:ext cx="3160800" cy="3655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Related</a:t>
            </a:r>
            <a:endParaRPr/>
          </a:p>
          <a:p>
            <a:pPr indent="0" lvl="0" marL="0" rtl="0" algn="ctr">
              <a:lnSpc>
                <a:spcPct val="100000"/>
              </a:lnSpc>
              <a:spcBef>
                <a:spcPts val="0"/>
              </a:spcBef>
              <a:spcAft>
                <a:spcPts val="0"/>
              </a:spcAft>
              <a:buSzPts val="4000"/>
              <a:buNone/>
            </a:pPr>
            <a:r>
              <a:rPr lang="en"/>
              <a:t>Work</a:t>
            </a:r>
            <a:endParaRPr/>
          </a:p>
        </p:txBody>
      </p:sp>
      <p:graphicFrame>
        <p:nvGraphicFramePr>
          <p:cNvPr id="577" name="Google Shape;577;p13"/>
          <p:cNvGraphicFramePr/>
          <p:nvPr/>
        </p:nvGraphicFramePr>
        <p:xfrm>
          <a:off x="3760500" y="134000"/>
          <a:ext cx="3000000" cy="3000000"/>
        </p:xfrm>
        <a:graphic>
          <a:graphicData uri="http://schemas.openxmlformats.org/drawingml/2006/table">
            <a:tbl>
              <a:tblPr>
                <a:noFill/>
                <a:tableStyleId>{FBC994F1-EB39-4346-856C-61F5B5240508}</a:tableStyleId>
              </a:tblPr>
              <a:tblGrid>
                <a:gridCol w="2242950"/>
                <a:gridCol w="1445550"/>
                <a:gridCol w="2012900"/>
                <a:gridCol w="2657000"/>
              </a:tblGrid>
              <a:tr h="496750">
                <a:tc>
                  <a:txBody>
                    <a:bodyPr/>
                    <a:lstStyle/>
                    <a:p>
                      <a:pPr indent="0" lvl="0" marL="0" rtl="0" algn="ctr">
                        <a:spcBef>
                          <a:spcPts val="0"/>
                        </a:spcBef>
                        <a:spcAft>
                          <a:spcPts val="0"/>
                        </a:spcAft>
                        <a:buClr>
                          <a:schemeClr val="dk2"/>
                        </a:buClr>
                        <a:buSzPts val="2600"/>
                        <a:buFont typeface="Arial"/>
                        <a:buNone/>
                      </a:pPr>
                      <a:r>
                        <a:rPr lang="en" sz="1900">
                          <a:solidFill>
                            <a:schemeClr val="dk1"/>
                          </a:solidFill>
                          <a:latin typeface="Yeseva One"/>
                          <a:ea typeface="Yeseva One"/>
                          <a:cs typeface="Yeseva One"/>
                          <a:sym typeface="Yeseva One"/>
                        </a:rPr>
                        <a:t>Title</a:t>
                      </a:r>
                      <a:endParaRPr sz="700"/>
                    </a:p>
                  </a:txBody>
                  <a:tcPr marT="91425" marB="91425" marR="91425" marL="91425" anchor="ctr">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Clr>
                          <a:schemeClr val="dk2"/>
                        </a:buClr>
                        <a:buSzPts val="1100"/>
                        <a:buFont typeface="Arial"/>
                        <a:buNone/>
                      </a:pPr>
                      <a:r>
                        <a:rPr lang="en" sz="1900">
                          <a:solidFill>
                            <a:schemeClr val="dk1"/>
                          </a:solidFill>
                          <a:latin typeface="Yeseva One"/>
                          <a:ea typeface="Yeseva One"/>
                          <a:cs typeface="Yeseva One"/>
                          <a:sym typeface="Yeseva One"/>
                        </a:rPr>
                        <a:t>Author(s)</a:t>
                      </a:r>
                      <a:endParaRPr sz="7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Clr>
                          <a:schemeClr val="dk2"/>
                        </a:buClr>
                        <a:buSzPts val="1100"/>
                        <a:buFont typeface="Arial"/>
                        <a:buNone/>
                      </a:pPr>
                      <a:r>
                        <a:rPr lang="en" sz="1900">
                          <a:solidFill>
                            <a:schemeClr val="dk1"/>
                          </a:solidFill>
                          <a:latin typeface="Yeseva One"/>
                          <a:ea typeface="Yeseva One"/>
                          <a:cs typeface="Yeseva One"/>
                          <a:sym typeface="Yeseva One"/>
                        </a:rPr>
                        <a:t>Model(s) Used</a:t>
                      </a:r>
                      <a:endParaRPr sz="7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c>
                  <a:txBody>
                    <a:bodyPr/>
                    <a:lstStyle/>
                    <a:p>
                      <a:pPr indent="0" lvl="0" marL="0" rtl="0" algn="ctr">
                        <a:spcBef>
                          <a:spcPts val="0"/>
                        </a:spcBef>
                        <a:spcAft>
                          <a:spcPts val="0"/>
                        </a:spcAft>
                        <a:buClr>
                          <a:schemeClr val="dk2"/>
                        </a:buClr>
                        <a:buSzPts val="1100"/>
                        <a:buFont typeface="Arial"/>
                        <a:buNone/>
                      </a:pPr>
                      <a:r>
                        <a:rPr lang="en" sz="1900">
                          <a:solidFill>
                            <a:schemeClr val="dk1"/>
                          </a:solidFill>
                          <a:latin typeface="Yeseva One"/>
                          <a:ea typeface="Yeseva One"/>
                          <a:cs typeface="Yeseva One"/>
                          <a:sym typeface="Yeseva One"/>
                        </a:rPr>
                        <a:t>Results</a:t>
                      </a:r>
                      <a:endParaRPr sz="700"/>
                    </a:p>
                  </a:txBody>
                  <a:tcPr marT="91425" marB="91425" marR="91425" marL="91425" anchor="ctr">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859C8C"/>
                    </a:solidFill>
                  </a:tcPr>
                </a:tc>
              </a:tr>
              <a:tr h="1121150">
                <a:tc>
                  <a:txBody>
                    <a:bodyPr/>
                    <a:lstStyle/>
                    <a:p>
                      <a:pPr indent="0" lvl="0" marL="0" rtl="0" algn="l">
                        <a:lnSpc>
                          <a:spcPct val="115000"/>
                        </a:lnSpc>
                        <a:spcBef>
                          <a:spcPts val="0"/>
                        </a:spcBef>
                        <a:spcAft>
                          <a:spcPts val="0"/>
                        </a:spcAft>
                        <a:buClr>
                          <a:schemeClr val="dk2"/>
                        </a:buClr>
                        <a:buSzPts val="1800"/>
                        <a:buFont typeface="Arial"/>
                        <a:buNone/>
                      </a:pPr>
                      <a:r>
                        <a:rPr lang="en" sz="1300">
                          <a:solidFill>
                            <a:schemeClr val="dk2"/>
                          </a:solidFill>
                          <a:latin typeface="Poppins Light"/>
                          <a:ea typeface="Poppins Light"/>
                          <a:cs typeface="Poppins Light"/>
                          <a:sym typeface="Poppins Light"/>
                        </a:rPr>
                        <a:t>A Domestic Trash Detection Model Based on Improved YOLOX</a:t>
                      </a:r>
                      <a:endParaRPr sz="900"/>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Liu et al. (2022)</a:t>
                      </a:r>
                      <a:endParaRPr sz="9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 A new trash detection model, i-YOLOX</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2"/>
                        </a:buClr>
                        <a:buSzPts val="1100"/>
                        <a:buFont typeface="Arial"/>
                        <a:buNone/>
                      </a:pPr>
                      <a:r>
                        <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The i-YOLOX model improved mAP by 1.47%, increased FPS by 40.4%, and reduced parameters by 23.3% compared to the baseline.</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714150">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Garbage detection and classification using a new deep learning-based machine vision system as a tool for sustainable waste recycling</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Jin et al. (2023)</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MobileNetV2 with convolutional attention module and transfer learning</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MobileNetV2: original 71.4% (770ms), improved 90.7% (600ms); on Raspberry PI: 89.26%, enhanced with GAN: 91.98%.</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121150">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Hybrid approach of garbage classification using computer vision and deep learning</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Tatke et al. (2021)</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Simple CNN, VGG16, ResNet50, HOG+SVM.</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Simple CNN (Adadelta): 93.56%, VGG16: 75.6%, ResNet50 (Adadelta): 95.93%, HOG+SVM: 47.25%</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955475">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MWaste: A Deep Learning Approach to Manage Household Waste</a:t>
                      </a:r>
                      <a:endParaRPr sz="1300">
                        <a:solidFill>
                          <a:schemeClr val="dk2"/>
                        </a:solidFill>
                        <a:latin typeface="Poppins Light"/>
                        <a:ea typeface="Poppins Light"/>
                        <a:cs typeface="Poppins Light"/>
                        <a:sym typeface="Poppins Light"/>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Kunwar (2023)</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Inception V3, MobileNet V2, Resnet 50, and others</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300">
                          <a:solidFill>
                            <a:schemeClr val="dk2"/>
                          </a:solidFill>
                          <a:latin typeface="Poppins Light"/>
                          <a:ea typeface="Poppins Light"/>
                          <a:cs typeface="Poppins Light"/>
                          <a:sym typeface="Poppins Light"/>
                        </a:rPr>
                        <a:t>InceptionResNetV2 and Xception scored 92% accuracy; MWaste, a real-time waste classification app, uses these for six categories and includes gamified leaderboards for motivation.</a:t>
                      </a:r>
                      <a:endParaRPr sz="1300">
                        <a:solidFill>
                          <a:schemeClr val="dk2"/>
                        </a:solidFill>
                        <a:latin typeface="Poppins Light"/>
                        <a:ea typeface="Poppins Light"/>
                        <a:cs typeface="Poppins Light"/>
                        <a:sym typeface="Poppins Light"/>
                      </a:endParaRPr>
                    </a:p>
                  </a:txBody>
                  <a:tcPr marT="91425" marB="91425" marR="91425" marL="91425">
                    <a:lnL cap="flat" cmpd="sng" w="9525">
                      <a:solidFill>
                        <a:schemeClr val="accent2"/>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38100">
                      <a:solidFill>
                        <a:schemeClr val="accen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3B3F2F"/>
      </a:dk1>
      <a:lt1>
        <a:srgbClr val="F6F6E6"/>
      </a:lt1>
      <a:dk2>
        <a:srgbClr val="000000"/>
      </a:dk2>
      <a:lt2>
        <a:srgbClr val="EEEEEE"/>
      </a:lt2>
      <a:accent1>
        <a:srgbClr val="859C8C"/>
      </a:accent1>
      <a:accent2>
        <a:srgbClr val="484E32"/>
      </a:accent2>
      <a:accent3>
        <a:srgbClr val="D7D6C2"/>
      </a:accent3>
      <a:accent4>
        <a:srgbClr val="F6F6E6"/>
      </a:accent4>
      <a:accent5>
        <a:srgbClr val="000000"/>
      </a:accent5>
      <a:accent6>
        <a:srgbClr val="FFFFFF"/>
      </a:accent6>
      <a:hlink>
        <a:srgbClr val="3C42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